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Inter Thin" charset="1" panose="020B0A02050000000004"/>
      <p:regular r:id="rId24"/>
    </p:embeddedFont>
    <p:embeddedFont>
      <p:font typeface="Inter Thin Italics" charset="1" panose="020B0A02050000000004"/>
      <p:regular r:id="rId25"/>
    </p:embeddedFont>
    <p:embeddedFont>
      <p:font typeface="Inter Extra-Light" charset="1" panose="02000503000000020004"/>
      <p:regular r:id="rId26"/>
    </p:embeddedFont>
    <p:embeddedFont>
      <p:font typeface="Inter Light" charset="1" panose="02000503000000020004"/>
      <p:regular r:id="rId27"/>
    </p:embeddedFont>
    <p:embeddedFont>
      <p:font typeface="Inter Medium" charset="1" panose="02000503000000020004"/>
      <p:regular r:id="rId28"/>
    </p:embeddedFont>
    <p:embeddedFont>
      <p:font typeface="Inter Semi-Bold" charset="1" panose="02000503000000020004"/>
      <p:regular r:id="rId29"/>
    </p:embeddedFont>
    <p:embeddedFont>
      <p:font typeface="Inter Ultra-Bold" charset="1" panose="02000503000000020004"/>
      <p:regular r:id="rId30"/>
    </p:embeddedFont>
    <p:embeddedFont>
      <p:font typeface="Inter Heavy" charset="1" panose="0200050300000002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12" Target="../media/image69.png" Type="http://schemas.openxmlformats.org/officeDocument/2006/relationships/image"/><Relationship Id="rId13" Target="../media/image7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png" Type="http://schemas.openxmlformats.org/officeDocument/2006/relationships/image"/><Relationship Id="rId12" Target="../media/image7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 Id="rId8" Target="../media/image75.png" Type="http://schemas.openxmlformats.org/officeDocument/2006/relationships/image"/><Relationship Id="rId9" Target="../media/image7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299526">
            <a:off x="-1005568" y="1619159"/>
            <a:ext cx="20666348" cy="5885343"/>
          </a:xfrm>
          <a:custGeom>
            <a:avLst/>
            <a:gdLst/>
            <a:ahLst/>
            <a:cxnLst/>
            <a:rect r="r" b="b" t="t" l="l"/>
            <a:pathLst>
              <a:path h="5885343" w="20666348">
                <a:moveTo>
                  <a:pt x="0" y="0"/>
                </a:moveTo>
                <a:lnTo>
                  <a:pt x="20666348" y="0"/>
                </a:lnTo>
                <a:lnTo>
                  <a:pt x="20666348" y="5885343"/>
                </a:lnTo>
                <a:lnTo>
                  <a:pt x="0" y="5885343"/>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73842" y="3657600"/>
            <a:ext cx="12940316" cy="2800350"/>
          </a:xfrm>
          <a:prstGeom prst="rect">
            <a:avLst/>
          </a:prstGeom>
        </p:spPr>
        <p:txBody>
          <a:bodyPr anchor="t" rtlCol="false" tIns="0" lIns="0" bIns="0" rIns="0">
            <a:spAutoFit/>
          </a:bodyPr>
          <a:lstStyle/>
          <a:p>
            <a:pPr algn="ctr">
              <a:lnSpc>
                <a:spcPts val="10423"/>
              </a:lnSpc>
            </a:pPr>
            <a:r>
              <a:rPr lang="en-US" sz="8686">
                <a:solidFill>
                  <a:srgbClr val="FFFFFF"/>
                </a:solidFill>
                <a:latin typeface="Arial"/>
              </a:rPr>
              <a:t>HOSTEL ROOM </a:t>
            </a:r>
            <a:r>
              <a:rPr lang="en-US" sz="8686">
                <a:solidFill>
                  <a:srgbClr val="FFFFFF"/>
                </a:solidFill>
                <a:latin typeface="Arial"/>
              </a:rPr>
              <a:t> </a:t>
            </a:r>
          </a:p>
          <a:p>
            <a:pPr algn="ctr">
              <a:lnSpc>
                <a:spcPts val="10423"/>
              </a:lnSpc>
            </a:pPr>
            <a:r>
              <a:rPr lang="en-US" sz="8686">
                <a:solidFill>
                  <a:srgbClr val="9988FF"/>
                </a:solidFill>
                <a:latin typeface="Arial"/>
              </a:rPr>
              <a:t>ALLOCATION SYSTEM</a:t>
            </a:r>
          </a:p>
        </p:txBody>
      </p:sp>
      <p:sp>
        <p:nvSpPr>
          <p:cNvPr name="TextBox 4" id="4"/>
          <p:cNvSpPr txBox="true"/>
          <p:nvPr/>
        </p:nvSpPr>
        <p:spPr>
          <a:xfrm rot="0">
            <a:off x="14143349" y="8834308"/>
            <a:ext cx="3507093" cy="790833"/>
          </a:xfrm>
          <a:prstGeom prst="rect">
            <a:avLst/>
          </a:prstGeom>
        </p:spPr>
        <p:txBody>
          <a:bodyPr anchor="t" rtlCol="false" tIns="0" lIns="0" bIns="0" rIns="0">
            <a:spAutoFit/>
          </a:bodyPr>
          <a:lstStyle/>
          <a:p>
            <a:pPr algn="ctr">
              <a:lnSpc>
                <a:spcPts val="2909"/>
              </a:lnSpc>
            </a:pPr>
            <a:r>
              <a:rPr lang="en-US" sz="2424">
                <a:solidFill>
                  <a:srgbClr val="FFFFFF"/>
                </a:solidFill>
                <a:latin typeface="Arial"/>
              </a:rPr>
              <a:t>BY:- SUMIT PATIL(S061)</a:t>
            </a:r>
          </a:p>
          <a:p>
            <a:pPr algn="ctr">
              <a:lnSpc>
                <a:spcPts val="2909"/>
              </a:lnSpc>
              <a:spcBef>
                <a:spcPct val="0"/>
              </a:spcBef>
            </a:pPr>
            <a:r>
              <a:rPr lang="en-US" sz="2424">
                <a:solidFill>
                  <a:srgbClr val="FFFFFF"/>
                </a:solidFill>
                <a:latin typeface="Arial"/>
              </a:rPr>
              <a:t>       SWAYAM V.(S062)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1246" y="577127"/>
            <a:ext cx="9510531" cy="903146"/>
          </a:xfrm>
          <a:custGeom>
            <a:avLst/>
            <a:gdLst/>
            <a:ahLst/>
            <a:cxnLst/>
            <a:rect r="r" b="b" t="t" l="l"/>
            <a:pathLst>
              <a:path h="903146" w="9510531">
                <a:moveTo>
                  <a:pt x="0" y="0"/>
                </a:moveTo>
                <a:lnTo>
                  <a:pt x="9510531" y="0"/>
                </a:lnTo>
                <a:lnTo>
                  <a:pt x="9510531" y="903146"/>
                </a:lnTo>
                <a:lnTo>
                  <a:pt x="0" y="903146"/>
                </a:lnTo>
                <a:lnTo>
                  <a:pt x="0" y="0"/>
                </a:lnTo>
                <a:close/>
              </a:path>
            </a:pathLst>
          </a:custGeom>
          <a:blipFill>
            <a:blip r:embed="rId4"/>
            <a:stretch>
              <a:fillRect l="0" t="0" r="-14464" b="0"/>
            </a:stretch>
          </a:blipFill>
        </p:spPr>
      </p:sp>
      <p:sp>
        <p:nvSpPr>
          <p:cNvPr name="Freeform 4" id="4"/>
          <p:cNvSpPr/>
          <p:nvPr/>
        </p:nvSpPr>
        <p:spPr>
          <a:xfrm flipH="false" flipV="false" rot="0">
            <a:off x="568227" y="1480273"/>
            <a:ext cx="4658284" cy="1059402"/>
          </a:xfrm>
          <a:custGeom>
            <a:avLst/>
            <a:gdLst/>
            <a:ahLst/>
            <a:cxnLst/>
            <a:rect r="r" b="b" t="t" l="l"/>
            <a:pathLst>
              <a:path h="1059402" w="4658284">
                <a:moveTo>
                  <a:pt x="0" y="0"/>
                </a:moveTo>
                <a:lnTo>
                  <a:pt x="4658284" y="0"/>
                </a:lnTo>
                <a:lnTo>
                  <a:pt x="4658284" y="1059403"/>
                </a:lnTo>
                <a:lnTo>
                  <a:pt x="0" y="1059403"/>
                </a:lnTo>
                <a:lnTo>
                  <a:pt x="0" y="0"/>
                </a:lnTo>
                <a:close/>
              </a:path>
            </a:pathLst>
          </a:custGeom>
          <a:blipFill>
            <a:blip r:embed="rId5"/>
            <a:stretch>
              <a:fillRect l="0" t="0" r="-151503" b="0"/>
            </a:stretch>
          </a:blipFill>
        </p:spPr>
      </p:sp>
      <p:sp>
        <p:nvSpPr>
          <p:cNvPr name="Freeform 5" id="5"/>
          <p:cNvSpPr/>
          <p:nvPr/>
        </p:nvSpPr>
        <p:spPr>
          <a:xfrm flipH="false" flipV="false" rot="0">
            <a:off x="471246" y="2975620"/>
            <a:ext cx="11003541" cy="807030"/>
          </a:xfrm>
          <a:custGeom>
            <a:avLst/>
            <a:gdLst/>
            <a:ahLst/>
            <a:cxnLst/>
            <a:rect r="r" b="b" t="t" l="l"/>
            <a:pathLst>
              <a:path h="807030" w="11003541">
                <a:moveTo>
                  <a:pt x="0" y="0"/>
                </a:moveTo>
                <a:lnTo>
                  <a:pt x="11003541" y="0"/>
                </a:lnTo>
                <a:lnTo>
                  <a:pt x="11003541" y="807030"/>
                </a:lnTo>
                <a:lnTo>
                  <a:pt x="0" y="807030"/>
                </a:lnTo>
                <a:lnTo>
                  <a:pt x="0" y="0"/>
                </a:lnTo>
                <a:close/>
              </a:path>
            </a:pathLst>
          </a:custGeom>
          <a:blipFill>
            <a:blip r:embed="rId6"/>
            <a:stretch>
              <a:fillRect l="0" t="0" r="0" b="0"/>
            </a:stretch>
          </a:blipFill>
        </p:spPr>
      </p:sp>
      <p:sp>
        <p:nvSpPr>
          <p:cNvPr name="Freeform 6" id="6"/>
          <p:cNvSpPr/>
          <p:nvPr/>
        </p:nvSpPr>
        <p:spPr>
          <a:xfrm flipH="false" flipV="false" rot="0">
            <a:off x="568227" y="3782650"/>
            <a:ext cx="11715744" cy="1171574"/>
          </a:xfrm>
          <a:custGeom>
            <a:avLst/>
            <a:gdLst/>
            <a:ahLst/>
            <a:cxnLst/>
            <a:rect r="r" b="b" t="t" l="l"/>
            <a:pathLst>
              <a:path h="1171574" w="11715744">
                <a:moveTo>
                  <a:pt x="0" y="0"/>
                </a:moveTo>
                <a:lnTo>
                  <a:pt x="11715745" y="0"/>
                </a:lnTo>
                <a:lnTo>
                  <a:pt x="11715745" y="1171574"/>
                </a:lnTo>
                <a:lnTo>
                  <a:pt x="0" y="1171574"/>
                </a:lnTo>
                <a:lnTo>
                  <a:pt x="0" y="0"/>
                </a:lnTo>
                <a:close/>
              </a:path>
            </a:pathLst>
          </a:custGeom>
          <a:blipFill>
            <a:blip r:embed="rId7"/>
            <a:stretch>
              <a:fillRect l="0" t="0" r="0" b="0"/>
            </a:stretch>
          </a:blipFill>
        </p:spPr>
      </p:sp>
      <p:sp>
        <p:nvSpPr>
          <p:cNvPr name="Freeform 7" id="7"/>
          <p:cNvSpPr/>
          <p:nvPr/>
        </p:nvSpPr>
        <p:spPr>
          <a:xfrm flipH="false" flipV="false" rot="0">
            <a:off x="568227" y="5392374"/>
            <a:ext cx="8966801" cy="1695781"/>
          </a:xfrm>
          <a:custGeom>
            <a:avLst/>
            <a:gdLst/>
            <a:ahLst/>
            <a:cxnLst/>
            <a:rect r="r" b="b" t="t" l="l"/>
            <a:pathLst>
              <a:path h="1695781" w="8966801">
                <a:moveTo>
                  <a:pt x="0" y="0"/>
                </a:moveTo>
                <a:lnTo>
                  <a:pt x="8966801" y="0"/>
                </a:lnTo>
                <a:lnTo>
                  <a:pt x="8966801" y="1695782"/>
                </a:lnTo>
                <a:lnTo>
                  <a:pt x="0" y="1695782"/>
                </a:lnTo>
                <a:lnTo>
                  <a:pt x="0" y="0"/>
                </a:lnTo>
                <a:close/>
              </a:path>
            </a:pathLst>
          </a:custGeom>
          <a:blipFill>
            <a:blip r:embed="rId8"/>
            <a:stretch>
              <a:fillRect l="0" t="0" r="-21677" b="0"/>
            </a:stretch>
          </a:blipFill>
        </p:spPr>
      </p:sp>
      <p:sp>
        <p:nvSpPr>
          <p:cNvPr name="Freeform 8" id="8"/>
          <p:cNvSpPr/>
          <p:nvPr/>
        </p:nvSpPr>
        <p:spPr>
          <a:xfrm flipH="false" flipV="false" rot="0">
            <a:off x="568227" y="7088156"/>
            <a:ext cx="6293073" cy="623920"/>
          </a:xfrm>
          <a:custGeom>
            <a:avLst/>
            <a:gdLst/>
            <a:ahLst/>
            <a:cxnLst/>
            <a:rect r="r" b="b" t="t" l="l"/>
            <a:pathLst>
              <a:path h="623920" w="6293073">
                <a:moveTo>
                  <a:pt x="0" y="0"/>
                </a:moveTo>
                <a:lnTo>
                  <a:pt x="6293074" y="0"/>
                </a:lnTo>
                <a:lnTo>
                  <a:pt x="6293074" y="623919"/>
                </a:lnTo>
                <a:lnTo>
                  <a:pt x="0" y="623919"/>
                </a:lnTo>
                <a:lnTo>
                  <a:pt x="0" y="0"/>
                </a:lnTo>
                <a:close/>
              </a:path>
            </a:pathLst>
          </a:custGeom>
          <a:blipFill>
            <a:blip r:embed="rId9"/>
            <a:stretch>
              <a:fillRect l="0" t="0" r="-73374" b="0"/>
            </a:stretch>
          </a:blipFill>
        </p:spPr>
      </p:sp>
      <p:sp>
        <p:nvSpPr>
          <p:cNvPr name="Freeform 9" id="9"/>
          <p:cNvSpPr/>
          <p:nvPr/>
        </p:nvSpPr>
        <p:spPr>
          <a:xfrm flipH="false" flipV="false" rot="0">
            <a:off x="303154" y="7712075"/>
            <a:ext cx="9231874" cy="1969343"/>
          </a:xfrm>
          <a:custGeom>
            <a:avLst/>
            <a:gdLst/>
            <a:ahLst/>
            <a:cxnLst/>
            <a:rect r="r" b="b" t="t" l="l"/>
            <a:pathLst>
              <a:path h="1969343" w="9231874">
                <a:moveTo>
                  <a:pt x="0" y="0"/>
                </a:moveTo>
                <a:lnTo>
                  <a:pt x="9231874" y="0"/>
                </a:lnTo>
                <a:lnTo>
                  <a:pt x="9231874" y="1969343"/>
                </a:lnTo>
                <a:lnTo>
                  <a:pt x="0" y="1969343"/>
                </a:lnTo>
                <a:lnTo>
                  <a:pt x="0" y="0"/>
                </a:lnTo>
                <a:close/>
              </a:path>
            </a:pathLst>
          </a:custGeom>
          <a:blipFill>
            <a:blip r:embed="rId10"/>
            <a:stretch>
              <a:fillRect l="0" t="0" r="-6659" b="0"/>
            </a:stretch>
          </a:blipFill>
        </p:spPr>
      </p:sp>
      <p:sp>
        <p:nvSpPr>
          <p:cNvPr name="Freeform 10" id="10"/>
          <p:cNvSpPr/>
          <p:nvPr/>
        </p:nvSpPr>
        <p:spPr>
          <a:xfrm flipH="false" flipV="false" rot="0">
            <a:off x="9535028" y="7917294"/>
            <a:ext cx="9333568" cy="1558904"/>
          </a:xfrm>
          <a:custGeom>
            <a:avLst/>
            <a:gdLst/>
            <a:ahLst/>
            <a:cxnLst/>
            <a:rect r="r" b="b" t="t" l="l"/>
            <a:pathLst>
              <a:path h="1558904" w="9333568">
                <a:moveTo>
                  <a:pt x="0" y="0"/>
                </a:moveTo>
                <a:lnTo>
                  <a:pt x="9333568" y="0"/>
                </a:lnTo>
                <a:lnTo>
                  <a:pt x="9333568" y="1558905"/>
                </a:lnTo>
                <a:lnTo>
                  <a:pt x="0" y="1558905"/>
                </a:lnTo>
                <a:lnTo>
                  <a:pt x="0" y="0"/>
                </a:lnTo>
                <a:close/>
              </a:path>
            </a:pathLst>
          </a:custGeom>
          <a:blipFill>
            <a:blip r:embed="rId11"/>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7211" y="438053"/>
            <a:ext cx="8252325" cy="1874962"/>
          </a:xfrm>
          <a:custGeom>
            <a:avLst/>
            <a:gdLst/>
            <a:ahLst/>
            <a:cxnLst/>
            <a:rect r="r" b="b" t="t" l="l"/>
            <a:pathLst>
              <a:path h="1874962" w="8252325">
                <a:moveTo>
                  <a:pt x="0" y="0"/>
                </a:moveTo>
                <a:lnTo>
                  <a:pt x="8252325" y="0"/>
                </a:lnTo>
                <a:lnTo>
                  <a:pt x="8252325" y="1874962"/>
                </a:lnTo>
                <a:lnTo>
                  <a:pt x="0" y="1874962"/>
                </a:lnTo>
                <a:lnTo>
                  <a:pt x="0" y="0"/>
                </a:lnTo>
                <a:close/>
              </a:path>
            </a:pathLst>
          </a:custGeom>
          <a:blipFill>
            <a:blip r:embed="rId4"/>
            <a:stretch>
              <a:fillRect l="0" t="0" r="-38774" b="0"/>
            </a:stretch>
          </a:blipFill>
        </p:spPr>
      </p:sp>
      <p:sp>
        <p:nvSpPr>
          <p:cNvPr name="Freeform 4" id="4"/>
          <p:cNvSpPr/>
          <p:nvPr/>
        </p:nvSpPr>
        <p:spPr>
          <a:xfrm flipH="false" flipV="false" rot="0">
            <a:off x="517211" y="2313015"/>
            <a:ext cx="8874817" cy="2505175"/>
          </a:xfrm>
          <a:custGeom>
            <a:avLst/>
            <a:gdLst/>
            <a:ahLst/>
            <a:cxnLst/>
            <a:rect r="r" b="b" t="t" l="l"/>
            <a:pathLst>
              <a:path h="2505175" w="8874817">
                <a:moveTo>
                  <a:pt x="0" y="0"/>
                </a:moveTo>
                <a:lnTo>
                  <a:pt x="8874817" y="0"/>
                </a:lnTo>
                <a:lnTo>
                  <a:pt x="8874817" y="2505175"/>
                </a:lnTo>
                <a:lnTo>
                  <a:pt x="0" y="2505175"/>
                </a:lnTo>
                <a:lnTo>
                  <a:pt x="0" y="0"/>
                </a:lnTo>
                <a:close/>
              </a:path>
            </a:pathLst>
          </a:custGeom>
          <a:blipFill>
            <a:blip r:embed="rId5"/>
            <a:stretch>
              <a:fillRect l="0" t="0" r="-32011" b="0"/>
            </a:stretch>
          </a:blipFill>
        </p:spPr>
      </p:sp>
      <p:sp>
        <p:nvSpPr>
          <p:cNvPr name="Freeform 5" id="5"/>
          <p:cNvSpPr/>
          <p:nvPr/>
        </p:nvSpPr>
        <p:spPr>
          <a:xfrm flipH="false" flipV="false" rot="0">
            <a:off x="517211" y="5396172"/>
            <a:ext cx="9891570" cy="2006633"/>
          </a:xfrm>
          <a:custGeom>
            <a:avLst/>
            <a:gdLst/>
            <a:ahLst/>
            <a:cxnLst/>
            <a:rect r="r" b="b" t="t" l="l"/>
            <a:pathLst>
              <a:path h="2006633" w="9891570">
                <a:moveTo>
                  <a:pt x="0" y="0"/>
                </a:moveTo>
                <a:lnTo>
                  <a:pt x="9891570" y="0"/>
                </a:lnTo>
                <a:lnTo>
                  <a:pt x="9891570" y="2006633"/>
                </a:lnTo>
                <a:lnTo>
                  <a:pt x="0" y="2006633"/>
                </a:lnTo>
                <a:lnTo>
                  <a:pt x="0" y="0"/>
                </a:lnTo>
                <a:close/>
              </a:path>
            </a:pathLst>
          </a:custGeom>
          <a:blipFill>
            <a:blip r:embed="rId6"/>
            <a:stretch>
              <a:fillRect l="0" t="0" r="-18441" b="0"/>
            </a:stretch>
          </a:blipFill>
        </p:spPr>
      </p:sp>
      <p:sp>
        <p:nvSpPr>
          <p:cNvPr name="Freeform 6" id="6"/>
          <p:cNvSpPr/>
          <p:nvPr/>
        </p:nvSpPr>
        <p:spPr>
          <a:xfrm flipH="false" flipV="false" rot="0">
            <a:off x="522713" y="7402805"/>
            <a:ext cx="8246823" cy="2692129"/>
          </a:xfrm>
          <a:custGeom>
            <a:avLst/>
            <a:gdLst/>
            <a:ahLst/>
            <a:cxnLst/>
            <a:rect r="r" b="b" t="t" l="l"/>
            <a:pathLst>
              <a:path h="2692129" w="8246823">
                <a:moveTo>
                  <a:pt x="0" y="0"/>
                </a:moveTo>
                <a:lnTo>
                  <a:pt x="8246823" y="0"/>
                </a:lnTo>
                <a:lnTo>
                  <a:pt x="8246823" y="2692129"/>
                </a:lnTo>
                <a:lnTo>
                  <a:pt x="0" y="2692129"/>
                </a:lnTo>
                <a:lnTo>
                  <a:pt x="0" y="0"/>
                </a:lnTo>
                <a:close/>
              </a:path>
            </a:pathLst>
          </a:custGeom>
          <a:blipFill>
            <a:blip r:embed="rId7"/>
            <a:stretch>
              <a:fillRect l="0" t="0" r="-42063" b="0"/>
            </a:stretch>
          </a:blipFill>
        </p:spPr>
      </p:sp>
      <p:sp>
        <p:nvSpPr>
          <p:cNvPr name="Freeform 7" id="7"/>
          <p:cNvSpPr/>
          <p:nvPr/>
        </p:nvSpPr>
        <p:spPr>
          <a:xfrm flipH="false" flipV="false" rot="0">
            <a:off x="8769536" y="7819676"/>
            <a:ext cx="7887969" cy="1645190"/>
          </a:xfrm>
          <a:custGeom>
            <a:avLst/>
            <a:gdLst/>
            <a:ahLst/>
            <a:cxnLst/>
            <a:rect r="r" b="b" t="t" l="l"/>
            <a:pathLst>
              <a:path h="1645190" w="7887969">
                <a:moveTo>
                  <a:pt x="0" y="0"/>
                </a:moveTo>
                <a:lnTo>
                  <a:pt x="7887969" y="0"/>
                </a:lnTo>
                <a:lnTo>
                  <a:pt x="7887969" y="1645190"/>
                </a:lnTo>
                <a:lnTo>
                  <a:pt x="0" y="1645190"/>
                </a:lnTo>
                <a:lnTo>
                  <a:pt x="0" y="0"/>
                </a:lnTo>
                <a:close/>
              </a:path>
            </a:pathLst>
          </a:custGeom>
          <a:blipFill>
            <a:blip r:embed="rId8"/>
            <a:stretch>
              <a:fillRect l="0" t="0" r="-48526" b="0"/>
            </a:stretch>
          </a:blipFill>
        </p:spPr>
      </p:sp>
      <p:sp>
        <p:nvSpPr>
          <p:cNvPr name="Freeform 8" id="8"/>
          <p:cNvSpPr/>
          <p:nvPr/>
        </p:nvSpPr>
        <p:spPr>
          <a:xfrm flipH="false" flipV="false" rot="0">
            <a:off x="10418603" y="677753"/>
            <a:ext cx="6840697" cy="1395562"/>
          </a:xfrm>
          <a:custGeom>
            <a:avLst/>
            <a:gdLst/>
            <a:ahLst/>
            <a:cxnLst/>
            <a:rect r="r" b="b" t="t" l="l"/>
            <a:pathLst>
              <a:path h="1395562" w="6840697">
                <a:moveTo>
                  <a:pt x="0" y="0"/>
                </a:moveTo>
                <a:lnTo>
                  <a:pt x="6840697" y="0"/>
                </a:lnTo>
                <a:lnTo>
                  <a:pt x="6840697" y="1395562"/>
                </a:lnTo>
                <a:lnTo>
                  <a:pt x="0" y="1395562"/>
                </a:lnTo>
                <a:lnTo>
                  <a:pt x="0" y="0"/>
                </a:lnTo>
                <a:close/>
              </a:path>
            </a:pathLst>
          </a:custGeom>
          <a:blipFill>
            <a:blip r:embed="rId9"/>
            <a:stretch>
              <a:fillRect l="0" t="0" r="-69944" b="0"/>
            </a:stretch>
          </a:blipFill>
        </p:spPr>
      </p:sp>
      <p:sp>
        <p:nvSpPr>
          <p:cNvPr name="Freeform 9" id="9"/>
          <p:cNvSpPr/>
          <p:nvPr/>
        </p:nvSpPr>
        <p:spPr>
          <a:xfrm flipH="false" flipV="false" rot="0">
            <a:off x="10165554" y="2073315"/>
            <a:ext cx="8122446" cy="2074185"/>
          </a:xfrm>
          <a:custGeom>
            <a:avLst/>
            <a:gdLst/>
            <a:ahLst/>
            <a:cxnLst/>
            <a:rect r="r" b="b" t="t" l="l"/>
            <a:pathLst>
              <a:path h="2074185" w="8122446">
                <a:moveTo>
                  <a:pt x="0" y="0"/>
                </a:moveTo>
                <a:lnTo>
                  <a:pt x="8122446" y="0"/>
                </a:lnTo>
                <a:lnTo>
                  <a:pt x="8122446" y="2074185"/>
                </a:lnTo>
                <a:lnTo>
                  <a:pt x="0" y="2074185"/>
                </a:lnTo>
                <a:lnTo>
                  <a:pt x="0" y="0"/>
                </a:lnTo>
                <a:close/>
              </a:path>
            </a:pathLst>
          </a:custGeom>
          <a:blipFill>
            <a:blip r:embed="rId10"/>
            <a:stretch>
              <a:fillRect l="0" t="0" r="-21104" b="0"/>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29266"/>
            <a:ext cx="8964531" cy="1632726"/>
          </a:xfrm>
          <a:custGeom>
            <a:avLst/>
            <a:gdLst/>
            <a:ahLst/>
            <a:cxnLst/>
            <a:rect r="r" b="b" t="t" l="l"/>
            <a:pathLst>
              <a:path h="1632726" w="8964531">
                <a:moveTo>
                  <a:pt x="0" y="0"/>
                </a:moveTo>
                <a:lnTo>
                  <a:pt x="8964531" y="0"/>
                </a:lnTo>
                <a:lnTo>
                  <a:pt x="8964531" y="1632726"/>
                </a:lnTo>
                <a:lnTo>
                  <a:pt x="0" y="1632726"/>
                </a:lnTo>
                <a:lnTo>
                  <a:pt x="0" y="0"/>
                </a:lnTo>
                <a:close/>
              </a:path>
            </a:pathLst>
          </a:custGeom>
          <a:blipFill>
            <a:blip r:embed="rId4"/>
            <a:stretch>
              <a:fillRect l="0" t="0" r="-30689" b="0"/>
            </a:stretch>
          </a:blipFill>
        </p:spPr>
      </p:sp>
      <p:sp>
        <p:nvSpPr>
          <p:cNvPr name="Freeform 4" id="4"/>
          <p:cNvSpPr/>
          <p:nvPr/>
        </p:nvSpPr>
        <p:spPr>
          <a:xfrm flipH="false" flipV="false" rot="0">
            <a:off x="0" y="2068516"/>
            <a:ext cx="2355638" cy="1046939"/>
          </a:xfrm>
          <a:custGeom>
            <a:avLst/>
            <a:gdLst/>
            <a:ahLst/>
            <a:cxnLst/>
            <a:rect r="r" b="b" t="t" l="l"/>
            <a:pathLst>
              <a:path h="1046939" w="2355638">
                <a:moveTo>
                  <a:pt x="0" y="0"/>
                </a:moveTo>
                <a:lnTo>
                  <a:pt x="2355638" y="0"/>
                </a:lnTo>
                <a:lnTo>
                  <a:pt x="2355638" y="1046938"/>
                </a:lnTo>
                <a:lnTo>
                  <a:pt x="0" y="1046938"/>
                </a:lnTo>
                <a:lnTo>
                  <a:pt x="0" y="0"/>
                </a:lnTo>
                <a:close/>
              </a:path>
            </a:pathLst>
          </a:custGeom>
          <a:blipFill>
            <a:blip r:embed="rId5"/>
            <a:stretch>
              <a:fillRect l="0" t="0" r="-397349" b="0"/>
            </a:stretch>
          </a:blipFill>
        </p:spPr>
      </p:sp>
      <p:sp>
        <p:nvSpPr>
          <p:cNvPr name="Freeform 5" id="5"/>
          <p:cNvSpPr/>
          <p:nvPr/>
        </p:nvSpPr>
        <p:spPr>
          <a:xfrm flipH="false" flipV="false" rot="0">
            <a:off x="10044543" y="529266"/>
            <a:ext cx="7947778" cy="1395918"/>
          </a:xfrm>
          <a:custGeom>
            <a:avLst/>
            <a:gdLst/>
            <a:ahLst/>
            <a:cxnLst/>
            <a:rect r="r" b="b" t="t" l="l"/>
            <a:pathLst>
              <a:path h="1395918" w="7947778">
                <a:moveTo>
                  <a:pt x="0" y="0"/>
                </a:moveTo>
                <a:lnTo>
                  <a:pt x="7947779" y="0"/>
                </a:lnTo>
                <a:lnTo>
                  <a:pt x="7947779" y="1395919"/>
                </a:lnTo>
                <a:lnTo>
                  <a:pt x="0" y="1395919"/>
                </a:lnTo>
                <a:lnTo>
                  <a:pt x="0" y="0"/>
                </a:lnTo>
                <a:close/>
              </a:path>
            </a:pathLst>
          </a:custGeom>
          <a:blipFill>
            <a:blip r:embed="rId6"/>
            <a:stretch>
              <a:fillRect l="0" t="0" r="-47409" b="0"/>
            </a:stretch>
          </a:blipFill>
        </p:spPr>
      </p:sp>
      <p:sp>
        <p:nvSpPr>
          <p:cNvPr name="Freeform 6" id="6"/>
          <p:cNvSpPr/>
          <p:nvPr/>
        </p:nvSpPr>
        <p:spPr>
          <a:xfrm flipH="false" flipV="false" rot="0">
            <a:off x="10044543" y="1925185"/>
            <a:ext cx="7529115" cy="1333601"/>
          </a:xfrm>
          <a:custGeom>
            <a:avLst/>
            <a:gdLst/>
            <a:ahLst/>
            <a:cxnLst/>
            <a:rect r="r" b="b" t="t" l="l"/>
            <a:pathLst>
              <a:path h="1333601" w="7529115">
                <a:moveTo>
                  <a:pt x="0" y="0"/>
                </a:moveTo>
                <a:lnTo>
                  <a:pt x="7529116" y="0"/>
                </a:lnTo>
                <a:lnTo>
                  <a:pt x="7529116" y="1333600"/>
                </a:lnTo>
                <a:lnTo>
                  <a:pt x="0" y="1333600"/>
                </a:lnTo>
                <a:lnTo>
                  <a:pt x="0" y="0"/>
                </a:lnTo>
                <a:close/>
              </a:path>
            </a:pathLst>
          </a:custGeom>
          <a:blipFill>
            <a:blip r:embed="rId7"/>
            <a:stretch>
              <a:fillRect l="0" t="0" r="-55605" b="0"/>
            </a:stretch>
          </a:blipFill>
        </p:spPr>
      </p:sp>
      <p:sp>
        <p:nvSpPr>
          <p:cNvPr name="Freeform 7" id="7"/>
          <p:cNvSpPr/>
          <p:nvPr/>
        </p:nvSpPr>
        <p:spPr>
          <a:xfrm flipH="false" flipV="false" rot="0">
            <a:off x="0" y="4195759"/>
            <a:ext cx="11186278" cy="556386"/>
          </a:xfrm>
          <a:custGeom>
            <a:avLst/>
            <a:gdLst/>
            <a:ahLst/>
            <a:cxnLst/>
            <a:rect r="r" b="b" t="t" l="l"/>
            <a:pathLst>
              <a:path h="556386" w="11186278">
                <a:moveTo>
                  <a:pt x="0" y="0"/>
                </a:moveTo>
                <a:lnTo>
                  <a:pt x="11186278" y="0"/>
                </a:lnTo>
                <a:lnTo>
                  <a:pt x="11186278" y="556385"/>
                </a:lnTo>
                <a:lnTo>
                  <a:pt x="0" y="556385"/>
                </a:lnTo>
                <a:lnTo>
                  <a:pt x="0" y="0"/>
                </a:lnTo>
                <a:close/>
              </a:path>
            </a:pathLst>
          </a:custGeom>
          <a:blipFill>
            <a:blip r:embed="rId8"/>
            <a:stretch>
              <a:fillRect l="0" t="0" r="0" b="0"/>
            </a:stretch>
          </a:blipFill>
        </p:spPr>
      </p:sp>
      <p:sp>
        <p:nvSpPr>
          <p:cNvPr name="Freeform 8" id="8"/>
          <p:cNvSpPr/>
          <p:nvPr/>
        </p:nvSpPr>
        <p:spPr>
          <a:xfrm flipH="false" flipV="false" rot="0">
            <a:off x="0" y="4752144"/>
            <a:ext cx="10190615" cy="2692129"/>
          </a:xfrm>
          <a:custGeom>
            <a:avLst/>
            <a:gdLst/>
            <a:ahLst/>
            <a:cxnLst/>
            <a:rect r="r" b="b" t="t" l="l"/>
            <a:pathLst>
              <a:path h="2692129" w="10190615">
                <a:moveTo>
                  <a:pt x="0" y="0"/>
                </a:moveTo>
                <a:lnTo>
                  <a:pt x="10190615" y="0"/>
                </a:lnTo>
                <a:lnTo>
                  <a:pt x="10190615" y="2692129"/>
                </a:lnTo>
                <a:lnTo>
                  <a:pt x="0" y="2692129"/>
                </a:lnTo>
                <a:lnTo>
                  <a:pt x="0" y="0"/>
                </a:lnTo>
                <a:close/>
              </a:path>
            </a:pathLst>
          </a:custGeom>
          <a:blipFill>
            <a:blip r:embed="rId9"/>
            <a:stretch>
              <a:fillRect l="0" t="0" r="-14966" b="0"/>
            </a:stretch>
          </a:blipFill>
        </p:spPr>
      </p:sp>
      <p:sp>
        <p:nvSpPr>
          <p:cNvPr name="Freeform 9" id="9"/>
          <p:cNvSpPr/>
          <p:nvPr/>
        </p:nvSpPr>
        <p:spPr>
          <a:xfrm flipH="false" flipV="false" rot="0">
            <a:off x="0" y="7444273"/>
            <a:ext cx="10190615" cy="1271283"/>
          </a:xfrm>
          <a:custGeom>
            <a:avLst/>
            <a:gdLst/>
            <a:ahLst/>
            <a:cxnLst/>
            <a:rect r="r" b="b" t="t" l="l"/>
            <a:pathLst>
              <a:path h="1271283" w="10190615">
                <a:moveTo>
                  <a:pt x="0" y="0"/>
                </a:moveTo>
                <a:lnTo>
                  <a:pt x="10190615" y="0"/>
                </a:lnTo>
                <a:lnTo>
                  <a:pt x="10190615" y="1271283"/>
                </a:lnTo>
                <a:lnTo>
                  <a:pt x="0" y="1271283"/>
                </a:lnTo>
                <a:lnTo>
                  <a:pt x="0" y="0"/>
                </a:lnTo>
                <a:close/>
              </a:path>
            </a:pathLst>
          </a:custGeom>
          <a:blipFill>
            <a:blip r:embed="rId10"/>
            <a:stretch>
              <a:fillRect l="0" t="0" r="-14966" b="0"/>
            </a:stretch>
          </a:blipFill>
        </p:spPr>
      </p:sp>
      <p:sp>
        <p:nvSpPr>
          <p:cNvPr name="Freeform 10" id="10"/>
          <p:cNvSpPr/>
          <p:nvPr/>
        </p:nvSpPr>
        <p:spPr>
          <a:xfrm flipH="false" flipV="false" rot="0">
            <a:off x="10367336" y="5143500"/>
            <a:ext cx="7920664" cy="576048"/>
          </a:xfrm>
          <a:custGeom>
            <a:avLst/>
            <a:gdLst/>
            <a:ahLst/>
            <a:cxnLst/>
            <a:rect r="r" b="b" t="t" l="l"/>
            <a:pathLst>
              <a:path h="576048" w="7920664">
                <a:moveTo>
                  <a:pt x="0" y="0"/>
                </a:moveTo>
                <a:lnTo>
                  <a:pt x="7920664" y="0"/>
                </a:lnTo>
                <a:lnTo>
                  <a:pt x="7920664" y="576048"/>
                </a:lnTo>
                <a:lnTo>
                  <a:pt x="0" y="576048"/>
                </a:lnTo>
                <a:lnTo>
                  <a:pt x="0" y="0"/>
                </a:lnTo>
                <a:close/>
              </a:path>
            </a:pathLst>
          </a:custGeom>
          <a:blipFill>
            <a:blip r:embed="rId11"/>
            <a:stretch>
              <a:fillRect l="0" t="0" r="0" b="0"/>
            </a:stretch>
          </a:blipFill>
        </p:spPr>
      </p:sp>
      <p:sp>
        <p:nvSpPr>
          <p:cNvPr name="Freeform 11" id="11"/>
          <p:cNvSpPr/>
          <p:nvPr/>
        </p:nvSpPr>
        <p:spPr>
          <a:xfrm flipH="false" flipV="false" rot="0">
            <a:off x="10252870" y="5719548"/>
            <a:ext cx="8149597" cy="1406086"/>
          </a:xfrm>
          <a:custGeom>
            <a:avLst/>
            <a:gdLst/>
            <a:ahLst/>
            <a:cxnLst/>
            <a:rect r="r" b="b" t="t" l="l"/>
            <a:pathLst>
              <a:path h="1406086" w="8149597">
                <a:moveTo>
                  <a:pt x="0" y="0"/>
                </a:moveTo>
                <a:lnTo>
                  <a:pt x="8149596" y="0"/>
                </a:lnTo>
                <a:lnTo>
                  <a:pt x="8149596" y="1406087"/>
                </a:lnTo>
                <a:lnTo>
                  <a:pt x="0" y="1406087"/>
                </a:lnTo>
                <a:lnTo>
                  <a:pt x="0" y="0"/>
                </a:lnTo>
                <a:close/>
              </a:path>
            </a:pathLst>
          </a:custGeom>
          <a:blipFill>
            <a:blip r:embed="rId12"/>
            <a:stretch>
              <a:fillRect l="0" t="0" r="-16677"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62191"/>
            <a:ext cx="11207368" cy="1533018"/>
          </a:xfrm>
          <a:custGeom>
            <a:avLst/>
            <a:gdLst/>
            <a:ahLst/>
            <a:cxnLst/>
            <a:rect r="r" b="b" t="t" l="l"/>
            <a:pathLst>
              <a:path h="1533018" w="11207368">
                <a:moveTo>
                  <a:pt x="0" y="0"/>
                </a:moveTo>
                <a:lnTo>
                  <a:pt x="11207368" y="0"/>
                </a:lnTo>
                <a:lnTo>
                  <a:pt x="11207368" y="1533018"/>
                </a:lnTo>
                <a:lnTo>
                  <a:pt x="0" y="1533018"/>
                </a:lnTo>
                <a:lnTo>
                  <a:pt x="0" y="0"/>
                </a:lnTo>
                <a:close/>
              </a:path>
            </a:pathLst>
          </a:custGeom>
          <a:blipFill>
            <a:blip r:embed="rId4"/>
            <a:stretch>
              <a:fillRect l="0" t="0" r="-4536" b="0"/>
            </a:stretch>
          </a:blipFill>
        </p:spPr>
      </p:sp>
      <p:sp>
        <p:nvSpPr>
          <p:cNvPr name="Freeform 4" id="4"/>
          <p:cNvSpPr/>
          <p:nvPr/>
        </p:nvSpPr>
        <p:spPr>
          <a:xfrm flipH="false" flipV="false" rot="0">
            <a:off x="0" y="1795209"/>
            <a:ext cx="7678638" cy="2143732"/>
          </a:xfrm>
          <a:custGeom>
            <a:avLst/>
            <a:gdLst/>
            <a:ahLst/>
            <a:cxnLst/>
            <a:rect r="r" b="b" t="t" l="l"/>
            <a:pathLst>
              <a:path h="2143732" w="7678638">
                <a:moveTo>
                  <a:pt x="0" y="0"/>
                </a:moveTo>
                <a:lnTo>
                  <a:pt x="7678638" y="0"/>
                </a:lnTo>
                <a:lnTo>
                  <a:pt x="7678638" y="2143732"/>
                </a:lnTo>
                <a:lnTo>
                  <a:pt x="0" y="2143732"/>
                </a:lnTo>
                <a:lnTo>
                  <a:pt x="0" y="0"/>
                </a:lnTo>
                <a:close/>
              </a:path>
            </a:pathLst>
          </a:custGeom>
          <a:blipFill>
            <a:blip r:embed="rId5"/>
            <a:stretch>
              <a:fillRect l="0" t="0" r="-52575" b="0"/>
            </a:stretch>
          </a:blipFill>
        </p:spPr>
      </p:sp>
      <p:sp>
        <p:nvSpPr>
          <p:cNvPr name="Freeform 5" id="5"/>
          <p:cNvSpPr/>
          <p:nvPr/>
        </p:nvSpPr>
        <p:spPr>
          <a:xfrm flipH="false" flipV="false" rot="0">
            <a:off x="0" y="4396500"/>
            <a:ext cx="10250424" cy="1931851"/>
          </a:xfrm>
          <a:custGeom>
            <a:avLst/>
            <a:gdLst/>
            <a:ahLst/>
            <a:cxnLst/>
            <a:rect r="r" b="b" t="t" l="l"/>
            <a:pathLst>
              <a:path h="1931851" w="10250424">
                <a:moveTo>
                  <a:pt x="0" y="0"/>
                </a:moveTo>
                <a:lnTo>
                  <a:pt x="10250424" y="0"/>
                </a:lnTo>
                <a:lnTo>
                  <a:pt x="10250424" y="1931851"/>
                </a:lnTo>
                <a:lnTo>
                  <a:pt x="0" y="1931851"/>
                </a:lnTo>
                <a:lnTo>
                  <a:pt x="0" y="0"/>
                </a:lnTo>
                <a:close/>
              </a:path>
            </a:pathLst>
          </a:custGeom>
          <a:blipFill>
            <a:blip r:embed="rId6"/>
            <a:stretch>
              <a:fillRect l="0" t="0" r="-14295" b="0"/>
            </a:stretch>
          </a:blipFill>
        </p:spPr>
      </p:sp>
      <p:sp>
        <p:nvSpPr>
          <p:cNvPr name="Freeform 6" id="6"/>
          <p:cNvSpPr/>
          <p:nvPr/>
        </p:nvSpPr>
        <p:spPr>
          <a:xfrm flipH="false" flipV="false" rot="0">
            <a:off x="0" y="6328351"/>
            <a:ext cx="8189292" cy="2325900"/>
          </a:xfrm>
          <a:custGeom>
            <a:avLst/>
            <a:gdLst/>
            <a:ahLst/>
            <a:cxnLst/>
            <a:rect r="r" b="b" t="t" l="l"/>
            <a:pathLst>
              <a:path h="2325900" w="8189292">
                <a:moveTo>
                  <a:pt x="0" y="0"/>
                </a:moveTo>
                <a:lnTo>
                  <a:pt x="8189292" y="0"/>
                </a:lnTo>
                <a:lnTo>
                  <a:pt x="8189292" y="2325901"/>
                </a:lnTo>
                <a:lnTo>
                  <a:pt x="0" y="2325901"/>
                </a:lnTo>
                <a:lnTo>
                  <a:pt x="0" y="0"/>
                </a:lnTo>
                <a:close/>
              </a:path>
            </a:pathLst>
          </a:custGeom>
          <a:blipFill>
            <a:blip r:embed="rId7"/>
            <a:stretch>
              <a:fillRect l="0" t="0" r="-20259" b="0"/>
            </a:stretch>
          </a:blipFill>
        </p:spPr>
      </p:sp>
      <p:sp>
        <p:nvSpPr>
          <p:cNvPr name="Freeform 7" id="7"/>
          <p:cNvSpPr/>
          <p:nvPr/>
        </p:nvSpPr>
        <p:spPr>
          <a:xfrm flipH="false" flipV="false" rot="0">
            <a:off x="-239194" y="8654252"/>
            <a:ext cx="8695391" cy="1645190"/>
          </a:xfrm>
          <a:custGeom>
            <a:avLst/>
            <a:gdLst/>
            <a:ahLst/>
            <a:cxnLst/>
            <a:rect r="r" b="b" t="t" l="l"/>
            <a:pathLst>
              <a:path h="1645190" w="8695391">
                <a:moveTo>
                  <a:pt x="0" y="0"/>
                </a:moveTo>
                <a:lnTo>
                  <a:pt x="8695391" y="0"/>
                </a:lnTo>
                <a:lnTo>
                  <a:pt x="8695391" y="1645189"/>
                </a:lnTo>
                <a:lnTo>
                  <a:pt x="0" y="1645189"/>
                </a:lnTo>
                <a:lnTo>
                  <a:pt x="0" y="0"/>
                </a:lnTo>
                <a:close/>
              </a:path>
            </a:pathLst>
          </a:custGeom>
          <a:blipFill>
            <a:blip r:embed="rId8"/>
            <a:stretch>
              <a:fillRect l="0" t="0" r="-34735" b="0"/>
            </a:stretch>
          </a:blipFill>
        </p:spPr>
      </p:sp>
      <p:sp>
        <p:nvSpPr>
          <p:cNvPr name="Freeform 8" id="8"/>
          <p:cNvSpPr/>
          <p:nvPr/>
        </p:nvSpPr>
        <p:spPr>
          <a:xfrm flipH="false" flipV="false" rot="0">
            <a:off x="10593449" y="2020763"/>
            <a:ext cx="7694551" cy="2375737"/>
          </a:xfrm>
          <a:custGeom>
            <a:avLst/>
            <a:gdLst/>
            <a:ahLst/>
            <a:cxnLst/>
            <a:rect r="r" b="b" t="t" l="l"/>
            <a:pathLst>
              <a:path h="2375737" w="7694551">
                <a:moveTo>
                  <a:pt x="0" y="0"/>
                </a:moveTo>
                <a:lnTo>
                  <a:pt x="7694551" y="0"/>
                </a:lnTo>
                <a:lnTo>
                  <a:pt x="7694551" y="2375737"/>
                </a:lnTo>
                <a:lnTo>
                  <a:pt x="0" y="2375737"/>
                </a:lnTo>
                <a:lnTo>
                  <a:pt x="0" y="0"/>
                </a:lnTo>
                <a:close/>
              </a:path>
            </a:pathLst>
          </a:custGeom>
          <a:blipFill>
            <a:blip r:embed="rId9"/>
            <a:stretch>
              <a:fillRect l="0" t="0" r="-39533" b="0"/>
            </a:stretch>
          </a:blipFill>
        </p:spPr>
      </p:sp>
      <p:sp>
        <p:nvSpPr>
          <p:cNvPr name="Freeform 9" id="9"/>
          <p:cNvSpPr/>
          <p:nvPr/>
        </p:nvSpPr>
        <p:spPr>
          <a:xfrm flipH="false" flipV="false" rot="0">
            <a:off x="10593449" y="4319432"/>
            <a:ext cx="7694551" cy="1042994"/>
          </a:xfrm>
          <a:custGeom>
            <a:avLst/>
            <a:gdLst/>
            <a:ahLst/>
            <a:cxnLst/>
            <a:rect r="r" b="b" t="t" l="l"/>
            <a:pathLst>
              <a:path h="1042994" w="7694551">
                <a:moveTo>
                  <a:pt x="0" y="0"/>
                </a:moveTo>
                <a:lnTo>
                  <a:pt x="7694551" y="0"/>
                </a:lnTo>
                <a:lnTo>
                  <a:pt x="7694551" y="1042994"/>
                </a:lnTo>
                <a:lnTo>
                  <a:pt x="0" y="1042994"/>
                </a:lnTo>
                <a:lnTo>
                  <a:pt x="0" y="0"/>
                </a:lnTo>
                <a:close/>
              </a:path>
            </a:pathLst>
          </a:custGeom>
          <a:blipFill>
            <a:blip r:embed="rId10"/>
            <a:stretch>
              <a:fillRect l="0" t="0" r="-22516" b="0"/>
            </a:stretch>
          </a:blipFill>
        </p:spPr>
      </p:sp>
      <p:sp>
        <p:nvSpPr>
          <p:cNvPr name="Freeform 10" id="10"/>
          <p:cNvSpPr/>
          <p:nvPr/>
        </p:nvSpPr>
        <p:spPr>
          <a:xfrm flipH="false" flipV="false" rot="0">
            <a:off x="9555851" y="6556951"/>
            <a:ext cx="8732149" cy="778124"/>
          </a:xfrm>
          <a:custGeom>
            <a:avLst/>
            <a:gdLst/>
            <a:ahLst/>
            <a:cxnLst/>
            <a:rect r="r" b="b" t="t" l="l"/>
            <a:pathLst>
              <a:path h="778124" w="8732149">
                <a:moveTo>
                  <a:pt x="0" y="0"/>
                </a:moveTo>
                <a:lnTo>
                  <a:pt x="8732149" y="0"/>
                </a:lnTo>
                <a:lnTo>
                  <a:pt x="8732149" y="778124"/>
                </a:lnTo>
                <a:lnTo>
                  <a:pt x="0" y="778124"/>
                </a:lnTo>
                <a:lnTo>
                  <a:pt x="0" y="0"/>
                </a:lnTo>
                <a:close/>
              </a:path>
            </a:pathLst>
          </a:custGeom>
          <a:blipFill>
            <a:blip r:embed="rId11"/>
            <a:stretch>
              <a:fillRect l="0" t="-2711" r="-6506" b="-2711"/>
            </a:stretch>
          </a:blipFill>
        </p:spPr>
      </p:sp>
      <p:sp>
        <p:nvSpPr>
          <p:cNvPr name="Freeform 11" id="11"/>
          <p:cNvSpPr/>
          <p:nvPr/>
        </p:nvSpPr>
        <p:spPr>
          <a:xfrm flipH="false" flipV="false" rot="0">
            <a:off x="9555851" y="7335075"/>
            <a:ext cx="7919848" cy="997909"/>
          </a:xfrm>
          <a:custGeom>
            <a:avLst/>
            <a:gdLst/>
            <a:ahLst/>
            <a:cxnLst/>
            <a:rect r="r" b="b" t="t" l="l"/>
            <a:pathLst>
              <a:path h="997909" w="7919848">
                <a:moveTo>
                  <a:pt x="0" y="0"/>
                </a:moveTo>
                <a:lnTo>
                  <a:pt x="7919848" y="0"/>
                </a:lnTo>
                <a:lnTo>
                  <a:pt x="7919848" y="997910"/>
                </a:lnTo>
                <a:lnTo>
                  <a:pt x="0" y="997910"/>
                </a:lnTo>
                <a:lnTo>
                  <a:pt x="0" y="0"/>
                </a:lnTo>
                <a:close/>
              </a:path>
            </a:pathLst>
          </a:custGeom>
          <a:blipFill>
            <a:blip r:embed="rId12"/>
            <a:stretch>
              <a:fillRect l="0" t="0" r="-47893"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32479"/>
            <a:ext cx="6422649" cy="1009548"/>
          </a:xfrm>
          <a:custGeom>
            <a:avLst/>
            <a:gdLst/>
            <a:ahLst/>
            <a:cxnLst/>
            <a:rect r="r" b="b" t="t" l="l"/>
            <a:pathLst>
              <a:path h="1009548" w="6422649">
                <a:moveTo>
                  <a:pt x="0" y="0"/>
                </a:moveTo>
                <a:lnTo>
                  <a:pt x="6422649" y="0"/>
                </a:lnTo>
                <a:lnTo>
                  <a:pt x="6422649" y="1009548"/>
                </a:lnTo>
                <a:lnTo>
                  <a:pt x="0" y="1009548"/>
                </a:lnTo>
                <a:lnTo>
                  <a:pt x="0" y="0"/>
                </a:lnTo>
                <a:close/>
              </a:path>
            </a:pathLst>
          </a:custGeom>
          <a:blipFill>
            <a:blip r:embed="rId4"/>
            <a:stretch>
              <a:fillRect l="0" t="0" r="-82412" b="0"/>
            </a:stretch>
          </a:blipFill>
        </p:spPr>
      </p:sp>
      <p:sp>
        <p:nvSpPr>
          <p:cNvPr name="Freeform 4" id="4"/>
          <p:cNvSpPr/>
          <p:nvPr/>
        </p:nvSpPr>
        <p:spPr>
          <a:xfrm flipH="false" flipV="false" rot="0">
            <a:off x="0" y="1342027"/>
            <a:ext cx="9848478" cy="2081572"/>
          </a:xfrm>
          <a:custGeom>
            <a:avLst/>
            <a:gdLst/>
            <a:ahLst/>
            <a:cxnLst/>
            <a:rect r="r" b="b" t="t" l="l"/>
            <a:pathLst>
              <a:path h="2081572" w="9848478">
                <a:moveTo>
                  <a:pt x="0" y="0"/>
                </a:moveTo>
                <a:lnTo>
                  <a:pt x="9848478" y="0"/>
                </a:lnTo>
                <a:lnTo>
                  <a:pt x="9848478" y="2081572"/>
                </a:lnTo>
                <a:lnTo>
                  <a:pt x="0" y="2081572"/>
                </a:lnTo>
                <a:lnTo>
                  <a:pt x="0" y="0"/>
                </a:lnTo>
                <a:close/>
              </a:path>
            </a:pathLst>
          </a:custGeom>
          <a:blipFill>
            <a:blip r:embed="rId5"/>
            <a:stretch>
              <a:fillRect l="0" t="0" r="-6816" b="0"/>
            </a:stretch>
          </a:blipFill>
        </p:spPr>
      </p:sp>
      <p:sp>
        <p:nvSpPr>
          <p:cNvPr name="Freeform 5" id="5"/>
          <p:cNvSpPr/>
          <p:nvPr/>
        </p:nvSpPr>
        <p:spPr>
          <a:xfrm flipH="false" flipV="false" rot="0">
            <a:off x="0" y="3423599"/>
            <a:ext cx="9848478" cy="1910399"/>
          </a:xfrm>
          <a:custGeom>
            <a:avLst/>
            <a:gdLst/>
            <a:ahLst/>
            <a:cxnLst/>
            <a:rect r="r" b="b" t="t" l="l"/>
            <a:pathLst>
              <a:path h="1910399" w="9848478">
                <a:moveTo>
                  <a:pt x="0" y="0"/>
                </a:moveTo>
                <a:lnTo>
                  <a:pt x="9848478" y="0"/>
                </a:lnTo>
                <a:lnTo>
                  <a:pt x="9848478" y="1910399"/>
                </a:lnTo>
                <a:lnTo>
                  <a:pt x="0" y="1910399"/>
                </a:lnTo>
                <a:lnTo>
                  <a:pt x="0" y="0"/>
                </a:lnTo>
                <a:close/>
              </a:path>
            </a:pathLst>
          </a:custGeom>
          <a:blipFill>
            <a:blip r:embed="rId6"/>
            <a:stretch>
              <a:fillRect l="0" t="0" r="-13962" b="0"/>
            </a:stretch>
          </a:blipFill>
        </p:spPr>
      </p:sp>
      <p:sp>
        <p:nvSpPr>
          <p:cNvPr name="Freeform 6" id="6"/>
          <p:cNvSpPr/>
          <p:nvPr/>
        </p:nvSpPr>
        <p:spPr>
          <a:xfrm flipH="false" flipV="false" rot="0">
            <a:off x="0" y="5625262"/>
            <a:ext cx="5467221" cy="1851237"/>
          </a:xfrm>
          <a:custGeom>
            <a:avLst/>
            <a:gdLst/>
            <a:ahLst/>
            <a:cxnLst/>
            <a:rect r="r" b="b" t="t" l="l"/>
            <a:pathLst>
              <a:path h="1851237" w="5467221">
                <a:moveTo>
                  <a:pt x="0" y="0"/>
                </a:moveTo>
                <a:lnTo>
                  <a:pt x="5467221" y="0"/>
                </a:lnTo>
                <a:lnTo>
                  <a:pt x="5467221" y="1851237"/>
                </a:lnTo>
                <a:lnTo>
                  <a:pt x="0" y="1851237"/>
                </a:lnTo>
                <a:lnTo>
                  <a:pt x="0" y="0"/>
                </a:lnTo>
                <a:close/>
              </a:path>
            </a:pathLst>
          </a:custGeom>
          <a:blipFill>
            <a:blip r:embed="rId7"/>
            <a:stretch>
              <a:fillRect l="0" t="0" r="-38534" b="0"/>
            </a:stretch>
          </a:blipFill>
        </p:spPr>
      </p:sp>
      <p:sp>
        <p:nvSpPr>
          <p:cNvPr name="Freeform 7" id="7"/>
          <p:cNvSpPr/>
          <p:nvPr/>
        </p:nvSpPr>
        <p:spPr>
          <a:xfrm flipH="false" flipV="false" rot="0">
            <a:off x="0" y="7476499"/>
            <a:ext cx="6100426" cy="1866361"/>
          </a:xfrm>
          <a:custGeom>
            <a:avLst/>
            <a:gdLst/>
            <a:ahLst/>
            <a:cxnLst/>
            <a:rect r="r" b="b" t="t" l="l"/>
            <a:pathLst>
              <a:path h="1866361" w="6100426">
                <a:moveTo>
                  <a:pt x="0" y="0"/>
                </a:moveTo>
                <a:lnTo>
                  <a:pt x="6100426" y="0"/>
                </a:lnTo>
                <a:lnTo>
                  <a:pt x="6100426" y="1866361"/>
                </a:lnTo>
                <a:lnTo>
                  <a:pt x="0" y="1866361"/>
                </a:lnTo>
                <a:lnTo>
                  <a:pt x="0" y="0"/>
                </a:lnTo>
                <a:close/>
              </a:path>
            </a:pathLst>
          </a:custGeom>
          <a:blipFill>
            <a:blip r:embed="rId8"/>
            <a:stretch>
              <a:fillRect l="0" t="0" r="-29404" b="0"/>
            </a:stretch>
          </a:blipFill>
        </p:spPr>
      </p:sp>
      <p:sp>
        <p:nvSpPr>
          <p:cNvPr name="Freeform 8" id="8"/>
          <p:cNvSpPr/>
          <p:nvPr/>
        </p:nvSpPr>
        <p:spPr>
          <a:xfrm flipH="false" flipV="false" rot="0">
            <a:off x="6511406" y="5981868"/>
            <a:ext cx="5265188" cy="2989262"/>
          </a:xfrm>
          <a:custGeom>
            <a:avLst/>
            <a:gdLst/>
            <a:ahLst/>
            <a:cxnLst/>
            <a:rect r="r" b="b" t="t" l="l"/>
            <a:pathLst>
              <a:path h="2989262" w="5265188">
                <a:moveTo>
                  <a:pt x="0" y="0"/>
                </a:moveTo>
                <a:lnTo>
                  <a:pt x="5265188" y="0"/>
                </a:lnTo>
                <a:lnTo>
                  <a:pt x="5265188" y="2989262"/>
                </a:lnTo>
                <a:lnTo>
                  <a:pt x="0" y="2989262"/>
                </a:lnTo>
                <a:lnTo>
                  <a:pt x="0" y="0"/>
                </a:lnTo>
                <a:close/>
              </a:path>
            </a:pathLst>
          </a:custGeom>
          <a:blipFill>
            <a:blip r:embed="rId9"/>
            <a:stretch>
              <a:fillRect l="0" t="0" r="-34284" b="0"/>
            </a:stretch>
          </a:blipFill>
        </p:spPr>
      </p:sp>
      <p:sp>
        <p:nvSpPr>
          <p:cNvPr name="Freeform 9" id="9"/>
          <p:cNvSpPr/>
          <p:nvPr/>
        </p:nvSpPr>
        <p:spPr>
          <a:xfrm flipH="false" flipV="false" rot="0">
            <a:off x="10932734" y="479531"/>
            <a:ext cx="6326566" cy="1098339"/>
          </a:xfrm>
          <a:custGeom>
            <a:avLst/>
            <a:gdLst/>
            <a:ahLst/>
            <a:cxnLst/>
            <a:rect r="r" b="b" t="t" l="l"/>
            <a:pathLst>
              <a:path h="1098339" w="6326566">
                <a:moveTo>
                  <a:pt x="0" y="0"/>
                </a:moveTo>
                <a:lnTo>
                  <a:pt x="6326566" y="0"/>
                </a:lnTo>
                <a:lnTo>
                  <a:pt x="6326566" y="1098338"/>
                </a:lnTo>
                <a:lnTo>
                  <a:pt x="0" y="1098338"/>
                </a:lnTo>
                <a:lnTo>
                  <a:pt x="0" y="0"/>
                </a:lnTo>
                <a:close/>
              </a:path>
            </a:pathLst>
          </a:custGeom>
          <a:blipFill>
            <a:blip r:embed="rId10"/>
            <a:stretch>
              <a:fillRect l="0" t="0" r="-55585" b="0"/>
            </a:stretch>
          </a:blipFill>
        </p:spPr>
      </p:sp>
      <p:sp>
        <p:nvSpPr>
          <p:cNvPr name="Freeform 10" id="10"/>
          <p:cNvSpPr/>
          <p:nvPr/>
        </p:nvSpPr>
        <p:spPr>
          <a:xfrm flipH="false" flipV="false" rot="0">
            <a:off x="10932734" y="1577869"/>
            <a:ext cx="2815690" cy="1070981"/>
          </a:xfrm>
          <a:custGeom>
            <a:avLst/>
            <a:gdLst/>
            <a:ahLst/>
            <a:cxnLst/>
            <a:rect r="r" b="b" t="t" l="l"/>
            <a:pathLst>
              <a:path h="1070981" w="2815690">
                <a:moveTo>
                  <a:pt x="0" y="0"/>
                </a:moveTo>
                <a:lnTo>
                  <a:pt x="2815689" y="0"/>
                </a:lnTo>
                <a:lnTo>
                  <a:pt x="2815689" y="1070982"/>
                </a:lnTo>
                <a:lnTo>
                  <a:pt x="0" y="1070982"/>
                </a:lnTo>
                <a:lnTo>
                  <a:pt x="0" y="0"/>
                </a:lnTo>
                <a:close/>
              </a:path>
            </a:pathLst>
          </a:custGeom>
          <a:blipFill>
            <a:blip r:embed="rId11"/>
            <a:stretch>
              <a:fillRect l="0" t="0" r="-316186" b="0"/>
            </a:stretch>
          </a:blipFill>
        </p:spPr>
      </p:sp>
      <p:sp>
        <p:nvSpPr>
          <p:cNvPr name="Freeform 11" id="11"/>
          <p:cNvSpPr/>
          <p:nvPr/>
        </p:nvSpPr>
        <p:spPr>
          <a:xfrm flipH="false" flipV="false" rot="0">
            <a:off x="10932734" y="2890844"/>
            <a:ext cx="6885462" cy="1065509"/>
          </a:xfrm>
          <a:custGeom>
            <a:avLst/>
            <a:gdLst/>
            <a:ahLst/>
            <a:cxnLst/>
            <a:rect r="r" b="b" t="t" l="l"/>
            <a:pathLst>
              <a:path h="1065509" w="6885462">
                <a:moveTo>
                  <a:pt x="0" y="0"/>
                </a:moveTo>
                <a:lnTo>
                  <a:pt x="6885462" y="0"/>
                </a:lnTo>
                <a:lnTo>
                  <a:pt x="6885462" y="1065509"/>
                </a:lnTo>
                <a:lnTo>
                  <a:pt x="0" y="1065509"/>
                </a:lnTo>
                <a:lnTo>
                  <a:pt x="0" y="0"/>
                </a:lnTo>
                <a:close/>
              </a:path>
            </a:pathLst>
          </a:custGeom>
          <a:blipFill>
            <a:blip r:embed="rId12"/>
            <a:stretch>
              <a:fillRect l="0" t="0" r="-25265" b="0"/>
            </a:stretch>
          </a:blipFill>
        </p:spPr>
      </p:sp>
      <p:sp>
        <p:nvSpPr>
          <p:cNvPr name="Freeform 12" id="12"/>
          <p:cNvSpPr/>
          <p:nvPr/>
        </p:nvSpPr>
        <p:spPr>
          <a:xfrm flipH="false" flipV="false" rot="0">
            <a:off x="10932734" y="3956353"/>
            <a:ext cx="2627560" cy="1095888"/>
          </a:xfrm>
          <a:custGeom>
            <a:avLst/>
            <a:gdLst/>
            <a:ahLst/>
            <a:cxnLst/>
            <a:rect r="r" b="b" t="t" l="l"/>
            <a:pathLst>
              <a:path h="1095888" w="2627560">
                <a:moveTo>
                  <a:pt x="0" y="0"/>
                </a:moveTo>
                <a:lnTo>
                  <a:pt x="2627560" y="0"/>
                </a:lnTo>
                <a:lnTo>
                  <a:pt x="2627560" y="1095888"/>
                </a:lnTo>
                <a:lnTo>
                  <a:pt x="0" y="1095888"/>
                </a:lnTo>
                <a:lnTo>
                  <a:pt x="0" y="0"/>
                </a:lnTo>
                <a:close/>
              </a:path>
            </a:pathLst>
          </a:custGeom>
          <a:blipFill>
            <a:blip r:embed="rId13"/>
            <a:stretch>
              <a:fillRect l="0" t="0" r="-345985"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60635"/>
            <a:ext cx="4955450" cy="2716027"/>
          </a:xfrm>
          <a:custGeom>
            <a:avLst/>
            <a:gdLst/>
            <a:ahLst/>
            <a:cxnLst/>
            <a:rect r="r" b="b" t="t" l="l"/>
            <a:pathLst>
              <a:path h="2716027" w="4955450">
                <a:moveTo>
                  <a:pt x="0" y="0"/>
                </a:moveTo>
                <a:lnTo>
                  <a:pt x="4955450" y="0"/>
                </a:lnTo>
                <a:lnTo>
                  <a:pt x="4955450" y="2716026"/>
                </a:lnTo>
                <a:lnTo>
                  <a:pt x="0" y="2716026"/>
                </a:lnTo>
                <a:lnTo>
                  <a:pt x="0" y="0"/>
                </a:lnTo>
                <a:close/>
              </a:path>
            </a:pathLst>
          </a:custGeom>
          <a:blipFill>
            <a:blip r:embed="rId4"/>
            <a:stretch>
              <a:fillRect l="0" t="0" r="-93165" b="0"/>
            </a:stretch>
          </a:blipFill>
        </p:spPr>
      </p:sp>
      <p:sp>
        <p:nvSpPr>
          <p:cNvPr name="Freeform 4" id="4"/>
          <p:cNvSpPr/>
          <p:nvPr/>
        </p:nvSpPr>
        <p:spPr>
          <a:xfrm flipH="false" flipV="false" rot="0">
            <a:off x="0" y="3176661"/>
            <a:ext cx="8986734" cy="1795437"/>
          </a:xfrm>
          <a:custGeom>
            <a:avLst/>
            <a:gdLst/>
            <a:ahLst/>
            <a:cxnLst/>
            <a:rect r="r" b="b" t="t" l="l"/>
            <a:pathLst>
              <a:path h="1795437" w="8986734">
                <a:moveTo>
                  <a:pt x="0" y="0"/>
                </a:moveTo>
                <a:lnTo>
                  <a:pt x="8986734" y="0"/>
                </a:lnTo>
                <a:lnTo>
                  <a:pt x="8986734" y="1795437"/>
                </a:lnTo>
                <a:lnTo>
                  <a:pt x="0" y="1795437"/>
                </a:lnTo>
                <a:lnTo>
                  <a:pt x="0" y="0"/>
                </a:lnTo>
                <a:close/>
              </a:path>
            </a:pathLst>
          </a:custGeom>
          <a:blipFill>
            <a:blip r:embed="rId5"/>
            <a:stretch>
              <a:fillRect l="0" t="0" r="0" b="0"/>
            </a:stretch>
          </a:blipFill>
        </p:spPr>
      </p:sp>
      <p:sp>
        <p:nvSpPr>
          <p:cNvPr name="Freeform 5" id="5"/>
          <p:cNvSpPr/>
          <p:nvPr/>
        </p:nvSpPr>
        <p:spPr>
          <a:xfrm flipH="false" flipV="false" rot="0">
            <a:off x="0" y="4972098"/>
            <a:ext cx="8986734" cy="1493004"/>
          </a:xfrm>
          <a:custGeom>
            <a:avLst/>
            <a:gdLst/>
            <a:ahLst/>
            <a:cxnLst/>
            <a:rect r="r" b="b" t="t" l="l"/>
            <a:pathLst>
              <a:path h="1493004" w="8986734">
                <a:moveTo>
                  <a:pt x="0" y="0"/>
                </a:moveTo>
                <a:lnTo>
                  <a:pt x="8986734" y="0"/>
                </a:lnTo>
                <a:lnTo>
                  <a:pt x="8986734" y="1493004"/>
                </a:lnTo>
                <a:lnTo>
                  <a:pt x="0" y="1493004"/>
                </a:lnTo>
                <a:lnTo>
                  <a:pt x="0" y="0"/>
                </a:lnTo>
                <a:close/>
              </a:path>
            </a:pathLst>
          </a:custGeom>
          <a:blipFill>
            <a:blip r:embed="rId6"/>
            <a:stretch>
              <a:fillRect l="0" t="0" r="0" b="0"/>
            </a:stretch>
          </a:blipFill>
        </p:spPr>
      </p:sp>
      <p:sp>
        <p:nvSpPr>
          <p:cNvPr name="Freeform 6" id="6"/>
          <p:cNvSpPr/>
          <p:nvPr/>
        </p:nvSpPr>
        <p:spPr>
          <a:xfrm flipH="false" flipV="false" rot="0">
            <a:off x="9521603" y="460635"/>
            <a:ext cx="8766397" cy="1564048"/>
          </a:xfrm>
          <a:custGeom>
            <a:avLst/>
            <a:gdLst/>
            <a:ahLst/>
            <a:cxnLst/>
            <a:rect r="r" b="b" t="t" l="l"/>
            <a:pathLst>
              <a:path h="1564048" w="8766397">
                <a:moveTo>
                  <a:pt x="0" y="0"/>
                </a:moveTo>
                <a:lnTo>
                  <a:pt x="8766397" y="0"/>
                </a:lnTo>
                <a:lnTo>
                  <a:pt x="8766397" y="1564048"/>
                </a:lnTo>
                <a:lnTo>
                  <a:pt x="0" y="1564048"/>
                </a:lnTo>
                <a:lnTo>
                  <a:pt x="0" y="0"/>
                </a:lnTo>
                <a:close/>
              </a:path>
            </a:pathLst>
          </a:custGeom>
          <a:blipFill>
            <a:blip r:embed="rId7"/>
            <a:stretch>
              <a:fillRect l="0" t="0" r="-13966" b="0"/>
            </a:stretch>
          </a:blipFill>
        </p:spPr>
      </p:sp>
      <p:sp>
        <p:nvSpPr>
          <p:cNvPr name="Freeform 7" id="7"/>
          <p:cNvSpPr/>
          <p:nvPr/>
        </p:nvSpPr>
        <p:spPr>
          <a:xfrm flipH="false" flipV="false" rot="0">
            <a:off x="9521603" y="2024683"/>
            <a:ext cx="8405990" cy="1688344"/>
          </a:xfrm>
          <a:custGeom>
            <a:avLst/>
            <a:gdLst/>
            <a:ahLst/>
            <a:cxnLst/>
            <a:rect r="r" b="b" t="t" l="l"/>
            <a:pathLst>
              <a:path h="1688344" w="8405990">
                <a:moveTo>
                  <a:pt x="0" y="0"/>
                </a:moveTo>
                <a:lnTo>
                  <a:pt x="8405990" y="0"/>
                </a:lnTo>
                <a:lnTo>
                  <a:pt x="8405990" y="1688344"/>
                </a:lnTo>
                <a:lnTo>
                  <a:pt x="0" y="1688344"/>
                </a:lnTo>
                <a:lnTo>
                  <a:pt x="0" y="0"/>
                </a:lnTo>
                <a:close/>
              </a:path>
            </a:pathLst>
          </a:custGeom>
          <a:blipFill>
            <a:blip r:embed="rId8"/>
            <a:stretch>
              <a:fillRect l="0" t="0" r="0" b="0"/>
            </a:stretch>
          </a:blipFill>
        </p:spPr>
      </p:sp>
      <p:sp>
        <p:nvSpPr>
          <p:cNvPr name="Freeform 8" id="8"/>
          <p:cNvSpPr/>
          <p:nvPr/>
        </p:nvSpPr>
        <p:spPr>
          <a:xfrm flipH="false" flipV="false" rot="0">
            <a:off x="9521603" y="3713027"/>
            <a:ext cx="8405990" cy="1322090"/>
          </a:xfrm>
          <a:custGeom>
            <a:avLst/>
            <a:gdLst/>
            <a:ahLst/>
            <a:cxnLst/>
            <a:rect r="r" b="b" t="t" l="l"/>
            <a:pathLst>
              <a:path h="1322090" w="8405990">
                <a:moveTo>
                  <a:pt x="0" y="0"/>
                </a:moveTo>
                <a:lnTo>
                  <a:pt x="8405990" y="0"/>
                </a:lnTo>
                <a:lnTo>
                  <a:pt x="8405990" y="1322090"/>
                </a:lnTo>
                <a:lnTo>
                  <a:pt x="0" y="1322090"/>
                </a:lnTo>
                <a:lnTo>
                  <a:pt x="0" y="0"/>
                </a:lnTo>
                <a:close/>
              </a:path>
            </a:pathLst>
          </a:custGeom>
          <a:blipFill>
            <a:blip r:embed="rId9"/>
            <a:stretch>
              <a:fillRect l="0" t="0" r="0" b="0"/>
            </a:stretch>
          </a:blipFill>
        </p:spPr>
      </p:sp>
      <p:sp>
        <p:nvSpPr>
          <p:cNvPr name="Freeform 9" id="9"/>
          <p:cNvSpPr/>
          <p:nvPr/>
        </p:nvSpPr>
        <p:spPr>
          <a:xfrm flipH="false" flipV="false" rot="0">
            <a:off x="9521603" y="5499974"/>
            <a:ext cx="3913454" cy="1930257"/>
          </a:xfrm>
          <a:custGeom>
            <a:avLst/>
            <a:gdLst/>
            <a:ahLst/>
            <a:cxnLst/>
            <a:rect r="r" b="b" t="t" l="l"/>
            <a:pathLst>
              <a:path h="1930257" w="3913454">
                <a:moveTo>
                  <a:pt x="0" y="0"/>
                </a:moveTo>
                <a:lnTo>
                  <a:pt x="3913454" y="0"/>
                </a:lnTo>
                <a:lnTo>
                  <a:pt x="3913454" y="1930256"/>
                </a:lnTo>
                <a:lnTo>
                  <a:pt x="0" y="1930256"/>
                </a:lnTo>
                <a:lnTo>
                  <a:pt x="0" y="0"/>
                </a:lnTo>
                <a:close/>
              </a:path>
            </a:pathLst>
          </a:custGeom>
          <a:blipFill>
            <a:blip r:embed="rId10"/>
            <a:stretch>
              <a:fillRect l="0" t="0" r="-199442" b="0"/>
            </a:stretch>
          </a:blipFill>
        </p:spPr>
      </p:sp>
      <p:sp>
        <p:nvSpPr>
          <p:cNvPr name="Freeform 10" id="10"/>
          <p:cNvSpPr/>
          <p:nvPr/>
        </p:nvSpPr>
        <p:spPr>
          <a:xfrm flipH="false" flipV="false" rot="0">
            <a:off x="1028700" y="7480624"/>
            <a:ext cx="8766063" cy="1984242"/>
          </a:xfrm>
          <a:custGeom>
            <a:avLst/>
            <a:gdLst/>
            <a:ahLst/>
            <a:cxnLst/>
            <a:rect r="r" b="b" t="t" l="l"/>
            <a:pathLst>
              <a:path h="1984242" w="8766063">
                <a:moveTo>
                  <a:pt x="0" y="0"/>
                </a:moveTo>
                <a:lnTo>
                  <a:pt x="8766063" y="0"/>
                </a:lnTo>
                <a:lnTo>
                  <a:pt x="8766063" y="1984242"/>
                </a:lnTo>
                <a:lnTo>
                  <a:pt x="0" y="1984242"/>
                </a:lnTo>
                <a:lnTo>
                  <a:pt x="0" y="0"/>
                </a:lnTo>
                <a:close/>
              </a:path>
            </a:pathLst>
          </a:custGeom>
          <a:blipFill>
            <a:blip r:embed="rId11"/>
            <a:stretch>
              <a:fillRect l="0" t="0" r="0" b="0"/>
            </a:stretch>
          </a:blipFill>
        </p:spPr>
      </p:sp>
      <p:sp>
        <p:nvSpPr>
          <p:cNvPr name="Freeform 11" id="11"/>
          <p:cNvSpPr/>
          <p:nvPr/>
        </p:nvSpPr>
        <p:spPr>
          <a:xfrm flipH="false" flipV="false" rot="0">
            <a:off x="9794763" y="7896955"/>
            <a:ext cx="8493237" cy="1113719"/>
          </a:xfrm>
          <a:custGeom>
            <a:avLst/>
            <a:gdLst/>
            <a:ahLst/>
            <a:cxnLst/>
            <a:rect r="r" b="b" t="t" l="l"/>
            <a:pathLst>
              <a:path h="1113719" w="8493237">
                <a:moveTo>
                  <a:pt x="0" y="0"/>
                </a:moveTo>
                <a:lnTo>
                  <a:pt x="8493237" y="0"/>
                </a:lnTo>
                <a:lnTo>
                  <a:pt x="8493237" y="1113719"/>
                </a:lnTo>
                <a:lnTo>
                  <a:pt x="0" y="1113719"/>
                </a:lnTo>
                <a:lnTo>
                  <a:pt x="0" y="0"/>
                </a:lnTo>
                <a:close/>
              </a:path>
            </a:pathLst>
          </a:custGeom>
          <a:blipFill>
            <a:blip r:embed="rId12"/>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3474" y="537527"/>
            <a:ext cx="3624411" cy="887095"/>
          </a:xfrm>
          <a:prstGeom prst="rect">
            <a:avLst/>
          </a:prstGeom>
        </p:spPr>
        <p:txBody>
          <a:bodyPr anchor="t" rtlCol="false" tIns="0" lIns="0" bIns="0" rIns="0">
            <a:spAutoFit/>
          </a:bodyPr>
          <a:lstStyle/>
          <a:p>
            <a:pPr algn="ctr">
              <a:lnSpc>
                <a:spcPts val="7279"/>
              </a:lnSpc>
            </a:pPr>
            <a:r>
              <a:rPr lang="en-US" sz="5199">
                <a:solidFill>
                  <a:srgbClr val="9988FF"/>
                </a:solidFill>
                <a:latin typeface="Canva Sans Bold"/>
              </a:rPr>
              <a:t>Conclusion</a:t>
            </a:r>
          </a:p>
        </p:txBody>
      </p:sp>
      <p:sp>
        <p:nvSpPr>
          <p:cNvPr name="TextBox 4" id="4"/>
          <p:cNvSpPr txBox="true"/>
          <p:nvPr/>
        </p:nvSpPr>
        <p:spPr>
          <a:xfrm rot="0">
            <a:off x="0" y="2207745"/>
            <a:ext cx="17630101" cy="4171950"/>
          </a:xfrm>
          <a:prstGeom prst="rect">
            <a:avLst/>
          </a:prstGeom>
        </p:spPr>
        <p:txBody>
          <a:bodyPr anchor="t" rtlCol="false" tIns="0" lIns="0" bIns="0" rIns="0">
            <a:spAutoFit/>
          </a:bodyPr>
          <a:lstStyle/>
          <a:p>
            <a:pPr marL="657310" indent="-328655" lvl="1">
              <a:lnSpc>
                <a:spcPts val="3653"/>
              </a:lnSpc>
              <a:buFont typeface="Arial"/>
              <a:buChar char="•"/>
            </a:pPr>
            <a:r>
              <a:rPr lang="en-US" sz="3044">
                <a:solidFill>
                  <a:srgbClr val="FFFFFF"/>
                </a:solidFill>
                <a:latin typeface="Arial"/>
              </a:rPr>
              <a:t>In conclusion, throughout the project, the project allowed me for deep exploration and application of database design principles, query optimization techniques, transaction management strategies. and security measures. </a:t>
            </a:r>
          </a:p>
          <a:p>
            <a:pPr marL="657310" indent="-328655" lvl="1">
              <a:lnSpc>
                <a:spcPts val="3653"/>
              </a:lnSpc>
              <a:buFont typeface="Arial"/>
              <a:buChar char="•"/>
            </a:pPr>
            <a:r>
              <a:rPr lang="en-US" sz="3044">
                <a:solidFill>
                  <a:srgbClr val="FFFFFF"/>
                </a:solidFill>
                <a:latin typeface="Arial"/>
              </a:rPr>
              <a:t>It also provided valuable insights into user interface integration, data validation, error handling, and scalability considerations.</a:t>
            </a:r>
          </a:p>
          <a:p>
            <a:pPr marL="657310" indent="-328655" lvl="1">
              <a:lnSpc>
                <a:spcPts val="3653"/>
              </a:lnSpc>
              <a:buFont typeface="Arial"/>
              <a:buChar char="•"/>
            </a:pPr>
            <a:r>
              <a:rPr lang="en-US" sz="3044">
                <a:solidFill>
                  <a:srgbClr val="FFFFFF"/>
                </a:solidFill>
                <a:latin typeface="Arial"/>
              </a:rPr>
              <a:t>From this project I learned about how transaction management skills with dealing with concurrency issues, implementing transaction control mechanisms, and ensuring ACID properties highlighted the importance of effective transaction management for maintaining data consistency and reliability.</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1251" y="2532112"/>
            <a:ext cx="5806116" cy="4838430"/>
          </a:xfrm>
          <a:custGeom>
            <a:avLst/>
            <a:gdLst/>
            <a:ahLst/>
            <a:cxnLst/>
            <a:rect r="r" b="b" t="t" l="l"/>
            <a:pathLst>
              <a:path h="4838430" w="5806116">
                <a:moveTo>
                  <a:pt x="0" y="0"/>
                </a:moveTo>
                <a:lnTo>
                  <a:pt x="5806116" y="0"/>
                </a:lnTo>
                <a:lnTo>
                  <a:pt x="5806116" y="4838430"/>
                </a:lnTo>
                <a:lnTo>
                  <a:pt x="0" y="4838430"/>
                </a:lnTo>
                <a:lnTo>
                  <a:pt x="0" y="0"/>
                </a:lnTo>
                <a:close/>
              </a:path>
            </a:pathLst>
          </a:custGeom>
          <a:blipFill>
            <a:blip r:embed="rId4"/>
            <a:stretch>
              <a:fillRect l="0" t="0" r="0" b="0"/>
            </a:stretch>
          </a:blipFill>
        </p:spPr>
      </p:sp>
      <p:sp>
        <p:nvSpPr>
          <p:cNvPr name="TextBox 4" id="4"/>
          <p:cNvSpPr txBox="true"/>
          <p:nvPr/>
        </p:nvSpPr>
        <p:spPr>
          <a:xfrm rot="0">
            <a:off x="-3374727" y="105075"/>
            <a:ext cx="12518727" cy="1156970"/>
          </a:xfrm>
          <a:prstGeom prst="rect">
            <a:avLst/>
          </a:prstGeom>
        </p:spPr>
        <p:txBody>
          <a:bodyPr anchor="t" rtlCol="false" tIns="0" lIns="0" bIns="0" rIns="0">
            <a:spAutoFit/>
          </a:bodyPr>
          <a:lstStyle/>
          <a:p>
            <a:pPr algn="ctr">
              <a:lnSpc>
                <a:spcPts val="8320"/>
              </a:lnSpc>
            </a:pPr>
            <a:r>
              <a:rPr lang="en-US" sz="6400">
                <a:solidFill>
                  <a:srgbClr val="9988FF"/>
                </a:solidFill>
                <a:latin typeface="Arial"/>
              </a:rPr>
              <a:t>Introduction</a:t>
            </a:r>
          </a:p>
        </p:txBody>
      </p:sp>
      <p:sp>
        <p:nvSpPr>
          <p:cNvPr name="TextBox 5" id="5"/>
          <p:cNvSpPr txBox="true"/>
          <p:nvPr/>
        </p:nvSpPr>
        <p:spPr>
          <a:xfrm rot="0">
            <a:off x="269140" y="1717825"/>
            <a:ext cx="11471208" cy="9271889"/>
          </a:xfrm>
          <a:prstGeom prst="rect">
            <a:avLst/>
          </a:prstGeom>
        </p:spPr>
        <p:txBody>
          <a:bodyPr anchor="t" rtlCol="false" tIns="0" lIns="0" bIns="0" rIns="0">
            <a:spAutoFit/>
          </a:bodyPr>
          <a:lstStyle/>
          <a:p>
            <a:pPr marL="691450" indent="-345725" lvl="1">
              <a:lnSpc>
                <a:spcPts val="3843"/>
              </a:lnSpc>
              <a:buFont typeface="Arial"/>
              <a:buChar char="•"/>
            </a:pPr>
            <a:r>
              <a:rPr lang="en-US" sz="3202">
                <a:solidFill>
                  <a:srgbClr val="FFFFFF"/>
                </a:solidFill>
                <a:latin typeface="Arial"/>
              </a:rPr>
              <a:t>THE PURPOSE OF THIS IS TO DEAL WITH HOSTEL MANAGEMENT SYSTEM IN AN EASY AND AN EFFICIENT MANNER. </a:t>
            </a:r>
          </a:p>
          <a:p>
            <a:pPr>
              <a:lnSpc>
                <a:spcPts val="3843"/>
              </a:lnSpc>
            </a:pPr>
          </a:p>
          <a:p>
            <a:pPr marL="691450" indent="-345725" lvl="1">
              <a:lnSpc>
                <a:spcPts val="3843"/>
              </a:lnSpc>
              <a:buFont typeface="Arial"/>
              <a:buChar char="•"/>
            </a:pPr>
            <a:r>
              <a:rPr lang="en-US" sz="3202">
                <a:solidFill>
                  <a:srgbClr val="FFFFFF"/>
                </a:solidFill>
                <a:latin typeface="Arial"/>
              </a:rPr>
              <a:t>AND CREATE STRONG AND SECRETE DATABASE.</a:t>
            </a:r>
          </a:p>
          <a:p>
            <a:pPr>
              <a:lnSpc>
                <a:spcPts val="3843"/>
              </a:lnSpc>
            </a:pPr>
          </a:p>
          <a:p>
            <a:pPr marL="691450" indent="-345725" lvl="1">
              <a:lnSpc>
                <a:spcPts val="3843"/>
              </a:lnSpc>
              <a:buFont typeface="Arial"/>
              <a:buChar char="•"/>
            </a:pPr>
            <a:r>
              <a:rPr lang="en-US" sz="3202">
                <a:solidFill>
                  <a:srgbClr val="FFFFFF"/>
                </a:solidFill>
                <a:latin typeface="Arial"/>
              </a:rPr>
              <a:t>THAT ALLOWS FOR ANY CONNECTION IN A SECRET WAY TO PREVENT ANY OUTSIDE OR INSIDE ATTACKS. HOSTEL MANAGEMENT SYSTEM IS DESIGNED FOR HOSTEL (LIKE SCHOOLS, UNIVERSITIES).</a:t>
            </a:r>
          </a:p>
          <a:p>
            <a:pPr>
              <a:lnSpc>
                <a:spcPts val="3843"/>
              </a:lnSpc>
            </a:pPr>
          </a:p>
          <a:p>
            <a:pPr marL="691450" indent="-345725" lvl="1">
              <a:lnSpc>
                <a:spcPts val="3843"/>
              </a:lnSpc>
              <a:buFont typeface="Arial"/>
              <a:buChar char="•"/>
            </a:pPr>
            <a:r>
              <a:rPr lang="en-US" sz="3202">
                <a:solidFill>
                  <a:srgbClr val="FFFFFF"/>
                </a:solidFill>
                <a:latin typeface="Arial"/>
              </a:rPr>
              <a:t>HOSTEL MANAGEMENT SYSTEM IS DESIGNED FOR HOSTEL (LIKE SCHOOLS, UNIVERSITIES).  </a:t>
            </a:r>
          </a:p>
          <a:p>
            <a:pPr>
              <a:lnSpc>
                <a:spcPts val="3843"/>
              </a:lnSpc>
            </a:pPr>
          </a:p>
          <a:p>
            <a:pPr marL="691450" indent="-345725" lvl="1">
              <a:lnSpc>
                <a:spcPts val="3843"/>
              </a:lnSpc>
              <a:buFont typeface="Arial"/>
              <a:buChar char="•"/>
            </a:pPr>
            <a:r>
              <a:rPr lang="en-US" sz="3202">
                <a:solidFill>
                  <a:srgbClr val="FFFFFF"/>
                </a:solidFill>
                <a:latin typeface="Arial"/>
              </a:rPr>
              <a:t>THERE WILL BE PREDEFINED CRITERIA FOR THE RESERVATION TO THE HOSTELS. </a:t>
            </a:r>
          </a:p>
          <a:p>
            <a:pPr>
              <a:lnSpc>
                <a:spcPts val="3843"/>
              </a:lnSpc>
            </a:pPr>
          </a:p>
          <a:p>
            <a:pPr>
              <a:lnSpc>
                <a:spcPts val="3843"/>
              </a:lnSpc>
            </a:pPr>
            <a:r>
              <a:rPr lang="en-US" sz="3202">
                <a:solidFill>
                  <a:srgbClr val="FFFFFF"/>
                </a:solidFill>
                <a:latin typeface="Arial"/>
              </a:rPr>
              <a:t>       </a:t>
            </a:r>
          </a:p>
        </p:txBody>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8457" y="1255423"/>
            <a:ext cx="15711086" cy="8706560"/>
          </a:xfrm>
          <a:custGeom>
            <a:avLst/>
            <a:gdLst/>
            <a:ahLst/>
            <a:cxnLst/>
            <a:rect r="r" b="b" t="t" l="l"/>
            <a:pathLst>
              <a:path h="8706560" w="15711086">
                <a:moveTo>
                  <a:pt x="0" y="0"/>
                </a:moveTo>
                <a:lnTo>
                  <a:pt x="15711086" y="0"/>
                </a:lnTo>
                <a:lnTo>
                  <a:pt x="15711086" y="8706561"/>
                </a:lnTo>
                <a:lnTo>
                  <a:pt x="0" y="8706561"/>
                </a:lnTo>
                <a:lnTo>
                  <a:pt x="0" y="0"/>
                </a:lnTo>
                <a:close/>
              </a:path>
            </a:pathLst>
          </a:custGeom>
          <a:blipFill>
            <a:blip r:embed="rId4"/>
            <a:stretch>
              <a:fillRect l="0" t="0" r="0" b="0"/>
            </a:stretch>
          </a:blipFill>
        </p:spPr>
      </p:sp>
      <p:sp>
        <p:nvSpPr>
          <p:cNvPr name="TextBox 4" id="4"/>
          <p:cNvSpPr txBox="true"/>
          <p:nvPr/>
        </p:nvSpPr>
        <p:spPr>
          <a:xfrm rot="0">
            <a:off x="2605562" y="-171360"/>
            <a:ext cx="13076877" cy="1200971"/>
          </a:xfrm>
          <a:prstGeom prst="rect">
            <a:avLst/>
          </a:prstGeom>
        </p:spPr>
        <p:txBody>
          <a:bodyPr anchor="t" rtlCol="false" tIns="0" lIns="0" bIns="0" rIns="0">
            <a:spAutoFit/>
          </a:bodyPr>
          <a:lstStyle/>
          <a:p>
            <a:pPr algn="ctr">
              <a:lnSpc>
                <a:spcPts val="8690"/>
              </a:lnSpc>
            </a:pPr>
            <a:r>
              <a:rPr lang="en-US" sz="6685">
                <a:solidFill>
                  <a:srgbClr val="9988FF"/>
                </a:solidFill>
                <a:latin typeface="Arial"/>
              </a:rPr>
              <a:t>ER Diagram </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345092" y="1473304"/>
            <a:ext cx="5539319" cy="4928430"/>
          </a:xfrm>
          <a:custGeom>
            <a:avLst/>
            <a:gdLst/>
            <a:ahLst/>
            <a:cxnLst/>
            <a:rect r="r" b="b" t="t" l="l"/>
            <a:pathLst>
              <a:path h="4928430" w="5539319">
                <a:moveTo>
                  <a:pt x="0" y="0"/>
                </a:moveTo>
                <a:lnTo>
                  <a:pt x="5539318" y="0"/>
                </a:lnTo>
                <a:lnTo>
                  <a:pt x="5539318" y="4928430"/>
                </a:lnTo>
                <a:lnTo>
                  <a:pt x="0" y="4928430"/>
                </a:lnTo>
                <a:lnTo>
                  <a:pt x="0" y="0"/>
                </a:lnTo>
                <a:close/>
              </a:path>
            </a:pathLst>
          </a:custGeom>
          <a:blipFill>
            <a:blip r:embed="rId2"/>
            <a:stretch>
              <a:fillRect l="0" t="0" r="-112017" b="-642"/>
            </a:stretch>
          </a:blipFill>
        </p:spPr>
      </p:sp>
      <p:sp>
        <p:nvSpPr>
          <p:cNvPr name="Freeform 3" id="3"/>
          <p:cNvSpPr/>
          <p:nvPr/>
        </p:nvSpPr>
        <p:spPr>
          <a:xfrm flipH="false" flipV="false" rot="0">
            <a:off x="6064611" y="1665108"/>
            <a:ext cx="6426058" cy="4269098"/>
          </a:xfrm>
          <a:custGeom>
            <a:avLst/>
            <a:gdLst/>
            <a:ahLst/>
            <a:cxnLst/>
            <a:rect r="r" b="b" t="t" l="l"/>
            <a:pathLst>
              <a:path h="4269098" w="6426058">
                <a:moveTo>
                  <a:pt x="0" y="0"/>
                </a:moveTo>
                <a:lnTo>
                  <a:pt x="6426058" y="0"/>
                </a:lnTo>
                <a:lnTo>
                  <a:pt x="6426058" y="4269098"/>
                </a:lnTo>
                <a:lnTo>
                  <a:pt x="0" y="4269098"/>
                </a:lnTo>
                <a:lnTo>
                  <a:pt x="0" y="0"/>
                </a:lnTo>
                <a:close/>
              </a:path>
            </a:pathLst>
          </a:custGeom>
          <a:blipFill>
            <a:blip r:embed="rId3"/>
            <a:stretch>
              <a:fillRect l="0" t="0" r="-32586" b="0"/>
            </a:stretch>
          </a:blipFill>
        </p:spPr>
      </p:sp>
      <p:sp>
        <p:nvSpPr>
          <p:cNvPr name="Freeform 4" id="4"/>
          <p:cNvSpPr/>
          <p:nvPr/>
        </p:nvSpPr>
        <p:spPr>
          <a:xfrm flipH="false" flipV="false" rot="0">
            <a:off x="12670870" y="2179395"/>
            <a:ext cx="5857872" cy="3240525"/>
          </a:xfrm>
          <a:custGeom>
            <a:avLst/>
            <a:gdLst/>
            <a:ahLst/>
            <a:cxnLst/>
            <a:rect r="r" b="b" t="t" l="l"/>
            <a:pathLst>
              <a:path h="3240525" w="5857872">
                <a:moveTo>
                  <a:pt x="0" y="0"/>
                </a:moveTo>
                <a:lnTo>
                  <a:pt x="5857872" y="0"/>
                </a:lnTo>
                <a:lnTo>
                  <a:pt x="5857872" y="3240525"/>
                </a:lnTo>
                <a:lnTo>
                  <a:pt x="0" y="3240525"/>
                </a:lnTo>
                <a:lnTo>
                  <a:pt x="0" y="0"/>
                </a:lnTo>
                <a:close/>
              </a:path>
            </a:pathLst>
          </a:custGeom>
          <a:blipFill>
            <a:blip r:embed="rId4"/>
            <a:stretch>
              <a:fillRect l="0" t="0" r="-100000" b="0"/>
            </a:stretch>
          </a:blipFill>
        </p:spPr>
      </p:sp>
      <p:sp>
        <p:nvSpPr>
          <p:cNvPr name="Freeform 5" id="5"/>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665179" y="6401734"/>
            <a:ext cx="8934626" cy="3464869"/>
          </a:xfrm>
          <a:custGeom>
            <a:avLst/>
            <a:gdLst/>
            <a:ahLst/>
            <a:cxnLst/>
            <a:rect r="r" b="b" t="t" l="l"/>
            <a:pathLst>
              <a:path h="3464869" w="8934626">
                <a:moveTo>
                  <a:pt x="0" y="0"/>
                </a:moveTo>
                <a:lnTo>
                  <a:pt x="8934627" y="0"/>
                </a:lnTo>
                <a:lnTo>
                  <a:pt x="8934627" y="3464869"/>
                </a:lnTo>
                <a:lnTo>
                  <a:pt x="0" y="3464869"/>
                </a:lnTo>
                <a:lnTo>
                  <a:pt x="0" y="0"/>
                </a:lnTo>
                <a:close/>
              </a:path>
            </a:pathLst>
          </a:custGeom>
          <a:blipFill>
            <a:blip r:embed="rId7"/>
            <a:stretch>
              <a:fillRect l="0" t="0" r="-31127" b="0"/>
            </a:stretch>
          </a:blipFill>
        </p:spPr>
      </p:sp>
      <p:sp>
        <p:nvSpPr>
          <p:cNvPr name="TextBox 7" id="7"/>
          <p:cNvSpPr txBox="true"/>
          <p:nvPr/>
        </p:nvSpPr>
        <p:spPr>
          <a:xfrm rot="0">
            <a:off x="-2520699" y="381728"/>
            <a:ext cx="11664699" cy="710576"/>
          </a:xfrm>
          <a:prstGeom prst="rect">
            <a:avLst/>
          </a:prstGeom>
        </p:spPr>
        <p:txBody>
          <a:bodyPr anchor="t" rtlCol="false" tIns="0" lIns="0" bIns="0" rIns="0">
            <a:spAutoFit/>
          </a:bodyPr>
          <a:lstStyle/>
          <a:p>
            <a:pPr algn="ctr">
              <a:lnSpc>
                <a:spcPts val="4926"/>
              </a:lnSpc>
              <a:spcBef>
                <a:spcPct val="0"/>
              </a:spcBef>
            </a:pPr>
            <a:r>
              <a:rPr lang="en-US" sz="4105">
                <a:solidFill>
                  <a:srgbClr val="9988FF"/>
                </a:solidFill>
                <a:latin typeface="Arial"/>
              </a:rPr>
              <a:t>CREATING THE TABLE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296" y="1286316"/>
            <a:ext cx="11267177" cy="4524272"/>
          </a:xfrm>
          <a:custGeom>
            <a:avLst/>
            <a:gdLst/>
            <a:ahLst/>
            <a:cxnLst/>
            <a:rect r="r" b="b" t="t" l="l"/>
            <a:pathLst>
              <a:path h="4524272" w="11267177">
                <a:moveTo>
                  <a:pt x="0" y="0"/>
                </a:moveTo>
                <a:lnTo>
                  <a:pt x="11267177" y="0"/>
                </a:lnTo>
                <a:lnTo>
                  <a:pt x="11267177" y="4524271"/>
                </a:lnTo>
                <a:lnTo>
                  <a:pt x="0" y="4524271"/>
                </a:lnTo>
                <a:lnTo>
                  <a:pt x="0" y="0"/>
                </a:lnTo>
                <a:close/>
              </a:path>
            </a:pathLst>
          </a:custGeom>
          <a:blipFill>
            <a:blip r:embed="rId4"/>
            <a:stretch>
              <a:fillRect l="0" t="0" r="-3981" b="0"/>
            </a:stretch>
          </a:blipFill>
        </p:spPr>
      </p:sp>
      <p:sp>
        <p:nvSpPr>
          <p:cNvPr name="Freeform 4" id="4"/>
          <p:cNvSpPr/>
          <p:nvPr/>
        </p:nvSpPr>
        <p:spPr>
          <a:xfrm flipH="false" flipV="false" rot="0">
            <a:off x="415296" y="5835001"/>
            <a:ext cx="11267177" cy="4451999"/>
          </a:xfrm>
          <a:custGeom>
            <a:avLst/>
            <a:gdLst/>
            <a:ahLst/>
            <a:cxnLst/>
            <a:rect r="r" b="b" t="t" l="l"/>
            <a:pathLst>
              <a:path h="4451999" w="11267177">
                <a:moveTo>
                  <a:pt x="0" y="0"/>
                </a:moveTo>
                <a:lnTo>
                  <a:pt x="11267177" y="0"/>
                </a:lnTo>
                <a:lnTo>
                  <a:pt x="11267177" y="4451999"/>
                </a:lnTo>
                <a:lnTo>
                  <a:pt x="0" y="4451999"/>
                </a:lnTo>
                <a:lnTo>
                  <a:pt x="0" y="0"/>
                </a:lnTo>
                <a:close/>
              </a:path>
            </a:pathLst>
          </a:custGeom>
          <a:blipFill>
            <a:blip r:embed="rId5"/>
            <a:stretch>
              <a:fillRect l="0" t="0" r="-3981" b="-1343"/>
            </a:stretch>
          </a:blipFill>
        </p:spPr>
      </p:sp>
      <p:sp>
        <p:nvSpPr>
          <p:cNvPr name="TextBox 5" id="5"/>
          <p:cNvSpPr txBox="true"/>
          <p:nvPr/>
        </p:nvSpPr>
        <p:spPr>
          <a:xfrm rot="0">
            <a:off x="637427" y="304800"/>
            <a:ext cx="4239964" cy="723900"/>
          </a:xfrm>
          <a:prstGeom prst="rect">
            <a:avLst/>
          </a:prstGeom>
        </p:spPr>
        <p:txBody>
          <a:bodyPr anchor="t" rtlCol="false" tIns="0" lIns="0" bIns="0" rIns="0">
            <a:spAutoFit/>
          </a:bodyPr>
          <a:lstStyle/>
          <a:p>
            <a:pPr algn="ctr">
              <a:lnSpc>
                <a:spcPts val="5076"/>
              </a:lnSpc>
              <a:spcBef>
                <a:spcPct val="0"/>
              </a:spcBef>
            </a:pPr>
            <a:r>
              <a:rPr lang="en-US" sz="4230">
                <a:solidFill>
                  <a:srgbClr val="9988FF"/>
                </a:solidFill>
                <a:latin typeface="Arial"/>
              </a:rPr>
              <a:t>INSERT VALUES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8005" y="1495607"/>
            <a:ext cx="10639183" cy="4823397"/>
          </a:xfrm>
          <a:custGeom>
            <a:avLst/>
            <a:gdLst/>
            <a:ahLst/>
            <a:cxnLst/>
            <a:rect r="r" b="b" t="t" l="l"/>
            <a:pathLst>
              <a:path h="4823397" w="10639183">
                <a:moveTo>
                  <a:pt x="0" y="0"/>
                </a:moveTo>
                <a:lnTo>
                  <a:pt x="10639183" y="0"/>
                </a:lnTo>
                <a:lnTo>
                  <a:pt x="10639183" y="4823397"/>
                </a:lnTo>
                <a:lnTo>
                  <a:pt x="0" y="4823397"/>
                </a:lnTo>
                <a:lnTo>
                  <a:pt x="0" y="0"/>
                </a:lnTo>
                <a:close/>
              </a:path>
            </a:pathLst>
          </a:custGeom>
          <a:blipFill>
            <a:blip r:embed="rId4"/>
            <a:stretch>
              <a:fillRect l="0" t="0" r="-10118" b="0"/>
            </a:stretch>
          </a:blipFill>
        </p:spPr>
      </p:sp>
      <p:sp>
        <p:nvSpPr>
          <p:cNvPr name="Freeform 4" id="4"/>
          <p:cNvSpPr/>
          <p:nvPr/>
        </p:nvSpPr>
        <p:spPr>
          <a:xfrm flipH="false" flipV="false" rot="0">
            <a:off x="9801941" y="5787656"/>
            <a:ext cx="8486059" cy="4499344"/>
          </a:xfrm>
          <a:custGeom>
            <a:avLst/>
            <a:gdLst/>
            <a:ahLst/>
            <a:cxnLst/>
            <a:rect r="r" b="b" t="t" l="l"/>
            <a:pathLst>
              <a:path h="4499344" w="8486059">
                <a:moveTo>
                  <a:pt x="0" y="0"/>
                </a:moveTo>
                <a:lnTo>
                  <a:pt x="8486059" y="0"/>
                </a:lnTo>
                <a:lnTo>
                  <a:pt x="8486059" y="4499344"/>
                </a:lnTo>
                <a:lnTo>
                  <a:pt x="0" y="4499344"/>
                </a:lnTo>
                <a:lnTo>
                  <a:pt x="0" y="0"/>
                </a:lnTo>
                <a:close/>
              </a:path>
            </a:pathLst>
          </a:custGeom>
          <a:blipFill>
            <a:blip r:embed="rId5"/>
            <a:stretch>
              <a:fillRect l="0" t="0" r="-38058" b="0"/>
            </a:stretch>
          </a:blipFill>
        </p:spPr>
      </p:sp>
      <p:sp>
        <p:nvSpPr>
          <p:cNvPr name="TextBox 5" id="5"/>
          <p:cNvSpPr txBox="true"/>
          <p:nvPr/>
        </p:nvSpPr>
        <p:spPr>
          <a:xfrm rot="0">
            <a:off x="-3036319" y="-10865"/>
            <a:ext cx="12518727" cy="1042670"/>
          </a:xfrm>
          <a:prstGeom prst="rect">
            <a:avLst/>
          </a:prstGeom>
        </p:spPr>
        <p:txBody>
          <a:bodyPr anchor="t" rtlCol="false" tIns="0" lIns="0" bIns="0" rIns="0">
            <a:spAutoFit/>
          </a:bodyPr>
          <a:lstStyle/>
          <a:p>
            <a:pPr algn="ctr">
              <a:lnSpc>
                <a:spcPts val="8320"/>
              </a:lnSpc>
            </a:pPr>
            <a:r>
              <a:rPr lang="en-US" sz="6400">
                <a:solidFill>
                  <a:srgbClr val="9988FF"/>
                </a:solidFill>
                <a:latin typeface="Inter"/>
              </a:rPr>
              <a:t>Insert Values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583" y="1288980"/>
            <a:ext cx="10728896" cy="4299927"/>
          </a:xfrm>
          <a:custGeom>
            <a:avLst/>
            <a:gdLst/>
            <a:ahLst/>
            <a:cxnLst/>
            <a:rect r="r" b="b" t="t" l="l"/>
            <a:pathLst>
              <a:path h="4299927" w="10728896">
                <a:moveTo>
                  <a:pt x="0" y="0"/>
                </a:moveTo>
                <a:lnTo>
                  <a:pt x="10728896" y="0"/>
                </a:lnTo>
                <a:lnTo>
                  <a:pt x="10728896" y="4299928"/>
                </a:lnTo>
                <a:lnTo>
                  <a:pt x="0" y="4299928"/>
                </a:lnTo>
                <a:lnTo>
                  <a:pt x="0" y="0"/>
                </a:lnTo>
                <a:close/>
              </a:path>
            </a:pathLst>
          </a:custGeom>
          <a:blipFill>
            <a:blip r:embed="rId4"/>
            <a:stretch>
              <a:fillRect l="0" t="0" r="-9198" b="0"/>
            </a:stretch>
          </a:blipFill>
        </p:spPr>
      </p:sp>
      <p:sp>
        <p:nvSpPr>
          <p:cNvPr name="Freeform 4" id="4"/>
          <p:cNvSpPr/>
          <p:nvPr/>
        </p:nvSpPr>
        <p:spPr>
          <a:xfrm flipH="false" flipV="false" rot="0">
            <a:off x="325583" y="5846083"/>
            <a:ext cx="11715744" cy="4374709"/>
          </a:xfrm>
          <a:custGeom>
            <a:avLst/>
            <a:gdLst/>
            <a:ahLst/>
            <a:cxnLst/>
            <a:rect r="r" b="b" t="t" l="l"/>
            <a:pathLst>
              <a:path h="4374709" w="11715744">
                <a:moveTo>
                  <a:pt x="0" y="0"/>
                </a:moveTo>
                <a:lnTo>
                  <a:pt x="11715744" y="0"/>
                </a:lnTo>
                <a:lnTo>
                  <a:pt x="11715744" y="4374708"/>
                </a:lnTo>
                <a:lnTo>
                  <a:pt x="0" y="4374708"/>
                </a:lnTo>
                <a:lnTo>
                  <a:pt x="0" y="0"/>
                </a:lnTo>
                <a:close/>
              </a:path>
            </a:pathLst>
          </a:custGeom>
          <a:blipFill>
            <a:blip r:embed="rId5"/>
            <a:stretch>
              <a:fillRect l="0" t="0" r="0" b="0"/>
            </a:stretch>
          </a:blipFill>
        </p:spPr>
      </p:sp>
      <p:sp>
        <p:nvSpPr>
          <p:cNvPr name="Freeform 5" id="5"/>
          <p:cNvSpPr/>
          <p:nvPr/>
        </p:nvSpPr>
        <p:spPr>
          <a:xfrm flipH="false" flipV="false" rot="0">
            <a:off x="12885470" y="6940078"/>
            <a:ext cx="4837711" cy="2318222"/>
          </a:xfrm>
          <a:custGeom>
            <a:avLst/>
            <a:gdLst/>
            <a:ahLst/>
            <a:cxnLst/>
            <a:rect r="r" b="b" t="t" l="l"/>
            <a:pathLst>
              <a:path h="2318222" w="4837711">
                <a:moveTo>
                  <a:pt x="0" y="0"/>
                </a:moveTo>
                <a:lnTo>
                  <a:pt x="4837711" y="0"/>
                </a:lnTo>
                <a:lnTo>
                  <a:pt x="4837711" y="2318222"/>
                </a:lnTo>
                <a:lnTo>
                  <a:pt x="0" y="2318222"/>
                </a:lnTo>
                <a:lnTo>
                  <a:pt x="0" y="0"/>
                </a:lnTo>
                <a:close/>
              </a:path>
            </a:pathLst>
          </a:custGeom>
          <a:blipFill>
            <a:blip r:embed="rId6"/>
            <a:stretch>
              <a:fillRect l="0" t="0" r="-142175" b="0"/>
            </a:stretch>
          </a:blipFill>
        </p:spPr>
      </p:sp>
      <p:sp>
        <p:nvSpPr>
          <p:cNvPr name="TextBox 6" id="6"/>
          <p:cNvSpPr txBox="true"/>
          <p:nvPr/>
        </p:nvSpPr>
        <p:spPr>
          <a:xfrm rot="0">
            <a:off x="-3036319" y="-10865"/>
            <a:ext cx="12518727" cy="1042670"/>
          </a:xfrm>
          <a:prstGeom prst="rect">
            <a:avLst/>
          </a:prstGeom>
        </p:spPr>
        <p:txBody>
          <a:bodyPr anchor="t" rtlCol="false" tIns="0" lIns="0" bIns="0" rIns="0">
            <a:spAutoFit/>
          </a:bodyPr>
          <a:lstStyle/>
          <a:p>
            <a:pPr algn="ctr">
              <a:lnSpc>
                <a:spcPts val="8320"/>
              </a:lnSpc>
            </a:pPr>
            <a:r>
              <a:rPr lang="en-US" sz="6400">
                <a:solidFill>
                  <a:srgbClr val="9988FF"/>
                </a:solidFill>
                <a:latin typeface="Inter"/>
              </a:rPr>
              <a:t>Insert Values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678" y="312045"/>
            <a:ext cx="10211098" cy="1511599"/>
          </a:xfrm>
          <a:custGeom>
            <a:avLst/>
            <a:gdLst/>
            <a:ahLst/>
            <a:cxnLst/>
            <a:rect r="r" b="b" t="t" l="l"/>
            <a:pathLst>
              <a:path h="1511599" w="10211098">
                <a:moveTo>
                  <a:pt x="0" y="0"/>
                </a:moveTo>
                <a:lnTo>
                  <a:pt x="10211098" y="0"/>
                </a:lnTo>
                <a:lnTo>
                  <a:pt x="10211098" y="1511599"/>
                </a:lnTo>
                <a:lnTo>
                  <a:pt x="0" y="1511599"/>
                </a:lnTo>
                <a:lnTo>
                  <a:pt x="0" y="0"/>
                </a:lnTo>
                <a:close/>
              </a:path>
            </a:pathLst>
          </a:custGeom>
          <a:blipFill>
            <a:blip r:embed="rId4"/>
            <a:stretch>
              <a:fillRect l="0" t="0" r="-21002" b="0"/>
            </a:stretch>
          </a:blipFill>
        </p:spPr>
      </p:sp>
      <p:sp>
        <p:nvSpPr>
          <p:cNvPr name="Freeform 4" id="4"/>
          <p:cNvSpPr/>
          <p:nvPr/>
        </p:nvSpPr>
        <p:spPr>
          <a:xfrm flipH="false" flipV="false" rot="0">
            <a:off x="295678" y="1823644"/>
            <a:ext cx="10211098" cy="1233892"/>
          </a:xfrm>
          <a:custGeom>
            <a:avLst/>
            <a:gdLst/>
            <a:ahLst/>
            <a:cxnLst/>
            <a:rect r="r" b="b" t="t" l="l"/>
            <a:pathLst>
              <a:path h="1233892" w="10211098">
                <a:moveTo>
                  <a:pt x="0" y="0"/>
                </a:moveTo>
                <a:lnTo>
                  <a:pt x="10211098" y="0"/>
                </a:lnTo>
                <a:lnTo>
                  <a:pt x="10211098" y="1233892"/>
                </a:lnTo>
                <a:lnTo>
                  <a:pt x="0" y="1233892"/>
                </a:lnTo>
                <a:lnTo>
                  <a:pt x="0" y="0"/>
                </a:lnTo>
                <a:close/>
              </a:path>
            </a:pathLst>
          </a:custGeom>
          <a:blipFill>
            <a:blip r:embed="rId5"/>
            <a:stretch>
              <a:fillRect l="0" t="0" r="-14735" b="0"/>
            </a:stretch>
          </a:blipFill>
        </p:spPr>
      </p:sp>
      <p:sp>
        <p:nvSpPr>
          <p:cNvPr name="Freeform 5" id="5"/>
          <p:cNvSpPr/>
          <p:nvPr/>
        </p:nvSpPr>
        <p:spPr>
          <a:xfrm flipH="false" flipV="false" rot="0">
            <a:off x="295678" y="3444792"/>
            <a:ext cx="10211098" cy="1719971"/>
          </a:xfrm>
          <a:custGeom>
            <a:avLst/>
            <a:gdLst/>
            <a:ahLst/>
            <a:cxnLst/>
            <a:rect r="r" b="b" t="t" l="l"/>
            <a:pathLst>
              <a:path h="1719971" w="10211098">
                <a:moveTo>
                  <a:pt x="0" y="0"/>
                </a:moveTo>
                <a:lnTo>
                  <a:pt x="10211098" y="0"/>
                </a:lnTo>
                <a:lnTo>
                  <a:pt x="10211098" y="1719971"/>
                </a:lnTo>
                <a:lnTo>
                  <a:pt x="0" y="1719971"/>
                </a:lnTo>
                <a:lnTo>
                  <a:pt x="0" y="0"/>
                </a:lnTo>
                <a:close/>
              </a:path>
            </a:pathLst>
          </a:custGeom>
          <a:blipFill>
            <a:blip r:embed="rId6"/>
            <a:stretch>
              <a:fillRect l="0" t="0" r="-14735" b="0"/>
            </a:stretch>
          </a:blipFill>
        </p:spPr>
      </p:sp>
      <p:sp>
        <p:nvSpPr>
          <p:cNvPr name="Freeform 6" id="6"/>
          <p:cNvSpPr/>
          <p:nvPr/>
        </p:nvSpPr>
        <p:spPr>
          <a:xfrm flipH="false" flipV="false" rot="0">
            <a:off x="295678" y="5164763"/>
            <a:ext cx="10211098" cy="1009548"/>
          </a:xfrm>
          <a:custGeom>
            <a:avLst/>
            <a:gdLst/>
            <a:ahLst/>
            <a:cxnLst/>
            <a:rect r="r" b="b" t="t" l="l"/>
            <a:pathLst>
              <a:path h="1009548" w="10211098">
                <a:moveTo>
                  <a:pt x="0" y="0"/>
                </a:moveTo>
                <a:lnTo>
                  <a:pt x="10211098" y="0"/>
                </a:lnTo>
                <a:lnTo>
                  <a:pt x="10211098" y="1009548"/>
                </a:lnTo>
                <a:lnTo>
                  <a:pt x="0" y="1009548"/>
                </a:lnTo>
                <a:lnTo>
                  <a:pt x="0" y="0"/>
                </a:lnTo>
                <a:close/>
              </a:path>
            </a:pathLst>
          </a:custGeom>
          <a:blipFill>
            <a:blip r:embed="rId7"/>
            <a:stretch>
              <a:fillRect l="0" t="0" r="-14735" b="0"/>
            </a:stretch>
          </a:blipFill>
        </p:spPr>
      </p:sp>
      <p:sp>
        <p:nvSpPr>
          <p:cNvPr name="Freeform 7" id="7"/>
          <p:cNvSpPr/>
          <p:nvPr/>
        </p:nvSpPr>
        <p:spPr>
          <a:xfrm flipH="false" flipV="false" rot="0">
            <a:off x="295678" y="6564836"/>
            <a:ext cx="10998037" cy="1682580"/>
          </a:xfrm>
          <a:custGeom>
            <a:avLst/>
            <a:gdLst/>
            <a:ahLst/>
            <a:cxnLst/>
            <a:rect r="r" b="b" t="t" l="l"/>
            <a:pathLst>
              <a:path h="1682580" w="10998037">
                <a:moveTo>
                  <a:pt x="0" y="0"/>
                </a:moveTo>
                <a:lnTo>
                  <a:pt x="10998037" y="0"/>
                </a:lnTo>
                <a:lnTo>
                  <a:pt x="10998037" y="1682580"/>
                </a:lnTo>
                <a:lnTo>
                  <a:pt x="0" y="1682580"/>
                </a:lnTo>
                <a:lnTo>
                  <a:pt x="0" y="0"/>
                </a:lnTo>
                <a:close/>
              </a:path>
            </a:pathLst>
          </a:custGeom>
          <a:blipFill>
            <a:blip r:embed="rId8"/>
            <a:stretch>
              <a:fillRect l="0" t="0" r="-6525" b="0"/>
            </a:stretch>
          </a:blipFill>
        </p:spPr>
      </p:sp>
      <p:sp>
        <p:nvSpPr>
          <p:cNvPr name="Freeform 8" id="8"/>
          <p:cNvSpPr/>
          <p:nvPr/>
        </p:nvSpPr>
        <p:spPr>
          <a:xfrm flipH="false" flipV="false" rot="0">
            <a:off x="295678" y="8247416"/>
            <a:ext cx="10998037" cy="997085"/>
          </a:xfrm>
          <a:custGeom>
            <a:avLst/>
            <a:gdLst/>
            <a:ahLst/>
            <a:cxnLst/>
            <a:rect r="r" b="b" t="t" l="l"/>
            <a:pathLst>
              <a:path h="997085" w="10998037">
                <a:moveTo>
                  <a:pt x="0" y="0"/>
                </a:moveTo>
                <a:lnTo>
                  <a:pt x="10998037" y="0"/>
                </a:lnTo>
                <a:lnTo>
                  <a:pt x="10998037" y="997085"/>
                </a:lnTo>
                <a:lnTo>
                  <a:pt x="0" y="997085"/>
                </a:lnTo>
                <a:lnTo>
                  <a:pt x="0" y="0"/>
                </a:lnTo>
                <a:close/>
              </a:path>
            </a:pathLst>
          </a:custGeom>
          <a:blipFill>
            <a:blip r:embed="rId9"/>
            <a:stretch>
              <a:fillRect l="0" t="0" r="-6525"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sp>
        <p:nvSpPr>
          <p:cNvPr name="Freeform 2" id="2"/>
          <p:cNvSpPr/>
          <p:nvPr/>
        </p:nvSpPr>
        <p:spPr>
          <a:xfrm flipH="false" flipV="false" rot="0">
            <a:off x="564819" y="532989"/>
            <a:ext cx="9173862" cy="1744898"/>
          </a:xfrm>
          <a:custGeom>
            <a:avLst/>
            <a:gdLst/>
            <a:ahLst/>
            <a:cxnLst/>
            <a:rect r="r" b="b" t="t" l="l"/>
            <a:pathLst>
              <a:path h="1744898" w="9173862">
                <a:moveTo>
                  <a:pt x="0" y="0"/>
                </a:moveTo>
                <a:lnTo>
                  <a:pt x="9173862" y="0"/>
                </a:lnTo>
                <a:lnTo>
                  <a:pt x="9173862" y="1744898"/>
                </a:lnTo>
                <a:lnTo>
                  <a:pt x="0" y="1744898"/>
                </a:lnTo>
                <a:lnTo>
                  <a:pt x="0" y="0"/>
                </a:lnTo>
                <a:close/>
              </a:path>
            </a:pathLst>
          </a:custGeom>
          <a:blipFill>
            <a:blip r:embed="rId2"/>
            <a:stretch>
              <a:fillRect l="0" t="0" r="-27707" b="0"/>
            </a:stretch>
          </a:blipFill>
        </p:spPr>
      </p:sp>
      <p:sp>
        <p:nvSpPr>
          <p:cNvPr name="Freeform 3" id="3"/>
          <p:cNvSpPr/>
          <p:nvPr/>
        </p:nvSpPr>
        <p:spPr>
          <a:xfrm flipH="false" flipV="false" rot="0">
            <a:off x="-263137" y="6785911"/>
            <a:ext cx="18814273" cy="5357911"/>
          </a:xfrm>
          <a:custGeom>
            <a:avLst/>
            <a:gdLst/>
            <a:ahLst/>
            <a:cxnLst/>
            <a:rect r="r" b="b" t="t" l="l"/>
            <a:pathLst>
              <a:path h="5357911" w="18814273">
                <a:moveTo>
                  <a:pt x="0" y="0"/>
                </a:moveTo>
                <a:lnTo>
                  <a:pt x="18814274" y="0"/>
                </a:lnTo>
                <a:lnTo>
                  <a:pt x="18814274" y="5357910"/>
                </a:lnTo>
                <a:lnTo>
                  <a:pt x="0" y="5357910"/>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64819" y="2277887"/>
            <a:ext cx="9173862" cy="984621"/>
          </a:xfrm>
          <a:custGeom>
            <a:avLst/>
            <a:gdLst/>
            <a:ahLst/>
            <a:cxnLst/>
            <a:rect r="r" b="b" t="t" l="l"/>
            <a:pathLst>
              <a:path h="984621" w="9173862">
                <a:moveTo>
                  <a:pt x="0" y="0"/>
                </a:moveTo>
                <a:lnTo>
                  <a:pt x="9173862" y="0"/>
                </a:lnTo>
                <a:lnTo>
                  <a:pt x="9173862" y="984621"/>
                </a:lnTo>
                <a:lnTo>
                  <a:pt x="0" y="984621"/>
                </a:lnTo>
                <a:lnTo>
                  <a:pt x="0" y="0"/>
                </a:lnTo>
                <a:close/>
              </a:path>
            </a:pathLst>
          </a:custGeom>
          <a:blipFill>
            <a:blip r:embed="rId5"/>
            <a:stretch>
              <a:fillRect l="0" t="0" r="-27707" b="0"/>
            </a:stretch>
          </a:blipFill>
        </p:spPr>
      </p:sp>
      <p:sp>
        <p:nvSpPr>
          <p:cNvPr name="Freeform 5" id="5"/>
          <p:cNvSpPr/>
          <p:nvPr/>
        </p:nvSpPr>
        <p:spPr>
          <a:xfrm flipH="false" flipV="false" rot="0">
            <a:off x="564819" y="3863597"/>
            <a:ext cx="11147559" cy="1782289"/>
          </a:xfrm>
          <a:custGeom>
            <a:avLst/>
            <a:gdLst/>
            <a:ahLst/>
            <a:cxnLst/>
            <a:rect r="r" b="b" t="t" l="l"/>
            <a:pathLst>
              <a:path h="1782289" w="11147559">
                <a:moveTo>
                  <a:pt x="0" y="0"/>
                </a:moveTo>
                <a:lnTo>
                  <a:pt x="11147559" y="0"/>
                </a:lnTo>
                <a:lnTo>
                  <a:pt x="11147559" y="1782289"/>
                </a:lnTo>
                <a:lnTo>
                  <a:pt x="0" y="1782289"/>
                </a:lnTo>
                <a:lnTo>
                  <a:pt x="0" y="0"/>
                </a:lnTo>
                <a:close/>
              </a:path>
            </a:pathLst>
          </a:custGeom>
          <a:blipFill>
            <a:blip r:embed="rId6"/>
            <a:stretch>
              <a:fillRect l="0" t="0" r="-5096" b="0"/>
            </a:stretch>
          </a:blipFill>
        </p:spPr>
      </p:sp>
      <p:sp>
        <p:nvSpPr>
          <p:cNvPr name="Freeform 6" id="6"/>
          <p:cNvSpPr/>
          <p:nvPr/>
        </p:nvSpPr>
        <p:spPr>
          <a:xfrm flipH="false" flipV="false" rot="0">
            <a:off x="564819" y="5645886"/>
            <a:ext cx="11147559" cy="997085"/>
          </a:xfrm>
          <a:custGeom>
            <a:avLst/>
            <a:gdLst/>
            <a:ahLst/>
            <a:cxnLst/>
            <a:rect r="r" b="b" t="t" l="l"/>
            <a:pathLst>
              <a:path h="997085" w="11147559">
                <a:moveTo>
                  <a:pt x="0" y="0"/>
                </a:moveTo>
                <a:lnTo>
                  <a:pt x="11147559" y="0"/>
                </a:lnTo>
                <a:lnTo>
                  <a:pt x="11147559" y="997085"/>
                </a:lnTo>
                <a:lnTo>
                  <a:pt x="0" y="997085"/>
                </a:lnTo>
                <a:lnTo>
                  <a:pt x="0" y="0"/>
                </a:lnTo>
                <a:close/>
              </a:path>
            </a:pathLst>
          </a:custGeom>
          <a:blipFill>
            <a:blip r:embed="rId7"/>
            <a:stretch>
              <a:fillRect l="0" t="0" r="-5096"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DAGBFGsrnYY</dc:identifier>
  <dcterms:modified xsi:type="dcterms:W3CDTF">2011-08-01T06:04:30Z</dcterms:modified>
  <cp:revision>1</cp:revision>
  <dc:title>Dark Grey Purple Technology Patterns Technology in Education Technology Presentation</dc:title>
</cp:coreProperties>
</file>